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4"/>
  </p:sldMasterIdLst>
  <p:notesMasterIdLst>
    <p:notesMasterId r:id="rId21"/>
  </p:notesMasterIdLst>
  <p:handoutMasterIdLst>
    <p:handoutMasterId r:id="rId22"/>
  </p:handoutMasterIdLst>
  <p:sldIdLst>
    <p:sldId id="464" r:id="rId5"/>
    <p:sldId id="267" r:id="rId6"/>
    <p:sldId id="466" r:id="rId7"/>
    <p:sldId id="294" r:id="rId8"/>
    <p:sldId id="257" r:id="rId9"/>
    <p:sldId id="553" r:id="rId10"/>
    <p:sldId id="555" r:id="rId11"/>
    <p:sldId id="487" r:id="rId12"/>
    <p:sldId id="560" r:id="rId13"/>
    <p:sldId id="558" r:id="rId14"/>
    <p:sldId id="344" r:id="rId15"/>
    <p:sldId id="345" r:id="rId16"/>
    <p:sldId id="557" r:id="rId17"/>
    <p:sldId id="559" r:id="rId18"/>
    <p:sldId id="554" r:id="rId19"/>
    <p:sldId id="556" r:id="rId20"/>
  </p:sldIdLst>
  <p:sldSz cx="9906000" cy="6858000" type="A4"/>
  <p:notesSz cx="6799263" cy="9929813"/>
  <p:defaultTextStyle>
    <a:defPPr>
      <a:defRPr lang="nl-NL"/>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extLst>
    <p:ext uri="{521415D9-36F7-43E2-AB2F-B90AF26B5E84}">
      <p14:sectionLst xmlns:p14="http://schemas.microsoft.com/office/powerpoint/2010/main">
        <p14:section name="Standaardsectie" id="{F8313916-89C9-4D4F-81F3-F15B7E0515F2}">
          <p14:sldIdLst/>
        </p14:section>
        <p14:section name="Standaardsectie" id="{ED11E77A-A659-45EF-886C-F729FF916BA3}">
          <p14:sldIdLst/>
        </p14:section>
        <p14:section name="Naamloze sectie" id="{5C1AC25F-6B7C-4AF0-8E9D-322FB840362B}">
          <p14:sldIdLst>
            <p14:sldId id="464"/>
            <p14:sldId id="267"/>
            <p14:sldId id="466"/>
            <p14:sldId id="294"/>
            <p14:sldId id="257"/>
            <p14:sldId id="553"/>
            <p14:sldId id="555"/>
            <p14:sldId id="487"/>
            <p14:sldId id="560"/>
            <p14:sldId id="558"/>
            <p14:sldId id="344"/>
            <p14:sldId id="345"/>
            <p14:sldId id="557"/>
            <p14:sldId id="559"/>
            <p14:sldId id="554"/>
            <p14:sldId id="556"/>
          </p14:sldIdLst>
        </p14:section>
      </p14:sectionLst>
    </p:ext>
    <p:ext uri="{EFAFB233-063F-42B5-8137-9DF3F51BA10A}">
      <p15:sldGuideLst xmlns:p15="http://schemas.microsoft.com/office/powerpoint/2012/main">
        <p15:guide id="1" orient="horz" pos="346" userDrawn="1">
          <p15:clr>
            <a:srgbClr val="A4A3A4"/>
          </p15:clr>
        </p15:guide>
        <p15:guide id="2" pos="312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0063"/>
    <a:srgbClr val="CC0000"/>
    <a:srgbClr val="FF0000"/>
    <a:srgbClr val="5D018F"/>
    <a:srgbClr val="491966"/>
    <a:srgbClr val="F0F0F0"/>
    <a:srgbClr val="EBEBEB"/>
    <a:srgbClr val="C6D0DA"/>
    <a:srgbClr val="006766"/>
    <a:srgbClr val="A800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5AB694-7A12-4123-8A5E-AC13E81AF9BF}" v="3" dt="2019-07-30T07:38:11.1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66" y="756"/>
      </p:cViewPr>
      <p:guideLst>
        <p:guide orient="horz" pos="346"/>
        <p:guide pos="3120"/>
      </p:guideLst>
    </p:cSldViewPr>
  </p:slideViewPr>
  <p:notesTextViewPr>
    <p:cViewPr>
      <p:scale>
        <a:sx n="1" d="1"/>
        <a:sy n="1" d="1"/>
      </p:scale>
      <p:origin x="0" y="0"/>
    </p:cViewPr>
  </p:notesTextViewPr>
  <p:notesViewPr>
    <p:cSldViewPr snapToGrid="0">
      <p:cViewPr>
        <p:scale>
          <a:sx n="1" d="2"/>
          <a:sy n="1" d="2"/>
        </p:scale>
        <p:origin x="0" y="0"/>
      </p:cViewPr>
      <p:guideLst>
        <p:guide orient="horz" pos="3128"/>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ChangeArrowheads="1"/>
          </p:cNvSpPr>
          <p:nvPr>
            <p:ph type="ftr" sz="quarter" idx="2"/>
          </p:nvPr>
        </p:nvSpPr>
        <p:spPr bwMode="auto">
          <a:xfrm>
            <a:off x="325895" y="9204325"/>
            <a:ext cx="5690883" cy="330200"/>
          </a:xfrm>
          <a:prstGeom prst="rect">
            <a:avLst/>
          </a:prstGeom>
          <a:noFill/>
          <a:ln w="9525">
            <a:noFill/>
            <a:miter lim="800000"/>
            <a:headEnd/>
            <a:tailEnd/>
          </a:ln>
          <a:effectLst/>
        </p:spPr>
        <p:txBody>
          <a:bodyPr vert="horz" wrap="square" lIns="92021" tIns="46010" rIns="92021" bIns="46010" numCol="1" anchor="b" anchorCtr="0" compatLnSpc="1">
            <a:prstTxWarp prst="textNoShape">
              <a:avLst/>
            </a:prstTxWarp>
          </a:bodyPr>
          <a:lstStyle>
            <a:lvl1pPr eaLnBrk="0" hangingPunct="0">
              <a:defRPr sz="900">
                <a:latin typeface="Arial" pitchFamily="34" charset="0"/>
                <a:ea typeface="ＭＳ Ｐゴシック" pitchFamily="-106" charset="-128"/>
                <a:cs typeface="+mn-cs"/>
              </a:defRPr>
            </a:lvl1pPr>
          </a:lstStyle>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endParaRPr lang="nl-NL">
              <a:latin typeface="Century Gothic" panose="020B0502020202020204" pitchFamily="34" charset="0"/>
            </a:endParaRPr>
          </a:p>
          <a:p>
            <a:pPr>
              <a:defRPr/>
            </a:pPr>
            <a:r>
              <a:rPr lang="nl-NL">
                <a:latin typeface="Century Gothic" panose="020B0502020202020204" pitchFamily="34" charset="0"/>
              </a:rPr>
              <a:t>© NIMO Project Management Instituut	</a:t>
            </a:r>
            <a:endParaRPr lang="nl-NL" sz="1200">
              <a:latin typeface="Century Gothic" panose="020B0502020202020204" pitchFamily="34" charset="0"/>
            </a:endParaRPr>
          </a:p>
        </p:txBody>
      </p:sp>
      <p:sp>
        <p:nvSpPr>
          <p:cNvPr id="8199" name="Line 7"/>
          <p:cNvSpPr>
            <a:spLocks noChangeShapeType="1"/>
          </p:cNvSpPr>
          <p:nvPr/>
        </p:nvSpPr>
        <p:spPr bwMode="auto">
          <a:xfrm>
            <a:off x="313179" y="611188"/>
            <a:ext cx="6184039" cy="0"/>
          </a:xfrm>
          <a:prstGeom prst="line">
            <a:avLst/>
          </a:prstGeom>
          <a:noFill/>
          <a:ln w="1270">
            <a:solidFill>
              <a:schemeClr val="tx1"/>
            </a:solidFill>
            <a:round/>
            <a:headEnd/>
            <a:tailEnd/>
          </a:ln>
          <a:effectLst/>
        </p:spPr>
        <p:txBody>
          <a:bodyPr wrap="none" lIns="92021" tIns="46010" rIns="92021" bIns="46010" anchor="ctr"/>
          <a:lstStyle/>
          <a:p>
            <a:pPr eaLnBrk="0" hangingPunct="0">
              <a:defRPr/>
            </a:pPr>
            <a:endParaRPr lang="nl-NL">
              <a:latin typeface="Times" pitchFamily="-106" charset="0"/>
              <a:ea typeface="+mn-ea"/>
              <a:cs typeface="+mn-cs"/>
            </a:endParaRPr>
          </a:p>
        </p:txBody>
      </p:sp>
      <p:sp>
        <p:nvSpPr>
          <p:cNvPr id="8200" name="Line 8"/>
          <p:cNvSpPr>
            <a:spLocks noChangeShapeType="1"/>
          </p:cNvSpPr>
          <p:nvPr/>
        </p:nvSpPr>
        <p:spPr bwMode="auto">
          <a:xfrm flipV="1">
            <a:off x="307613" y="9072124"/>
            <a:ext cx="6184039" cy="0"/>
          </a:xfrm>
          <a:prstGeom prst="line">
            <a:avLst/>
          </a:prstGeom>
          <a:noFill/>
          <a:ln w="1270">
            <a:solidFill>
              <a:schemeClr val="tx1"/>
            </a:solidFill>
            <a:round/>
            <a:headEnd/>
            <a:tailEnd/>
          </a:ln>
          <a:effectLst/>
        </p:spPr>
        <p:txBody>
          <a:bodyPr wrap="none" lIns="92021" tIns="46010" rIns="92021" bIns="46010" anchor="ctr"/>
          <a:lstStyle/>
          <a:p>
            <a:pPr eaLnBrk="0" hangingPunct="0">
              <a:defRPr/>
            </a:pPr>
            <a:endParaRPr lang="nl-NL">
              <a:latin typeface="Times" pitchFamily="-106" charset="0"/>
              <a:ea typeface="+mn-ea"/>
              <a:cs typeface="+mn-cs"/>
            </a:endParaRPr>
          </a:p>
        </p:txBody>
      </p:sp>
      <p:sp>
        <p:nvSpPr>
          <p:cNvPr id="8204" name="Text Box 12"/>
          <p:cNvSpPr txBox="1">
            <a:spLocks noChangeArrowheads="1"/>
          </p:cNvSpPr>
          <p:nvPr/>
        </p:nvSpPr>
        <p:spPr bwMode="auto">
          <a:xfrm>
            <a:off x="5804094" y="9307516"/>
            <a:ext cx="755120" cy="231775"/>
          </a:xfrm>
          <a:prstGeom prst="rect">
            <a:avLst/>
          </a:prstGeom>
          <a:noFill/>
          <a:ln w="9525">
            <a:noFill/>
            <a:miter lim="800000"/>
            <a:headEnd/>
            <a:tailEnd/>
          </a:ln>
          <a:effectLst/>
        </p:spPr>
        <p:txBody>
          <a:bodyPr lIns="92021" tIns="46010" rIns="92021" bIns="46010">
            <a:spAutoFit/>
          </a:bodyPr>
          <a:lstStyle/>
          <a:p>
            <a:pPr algn="r" eaLnBrk="0" hangingPunct="0">
              <a:spcBef>
                <a:spcPct val="50000"/>
              </a:spcBef>
              <a:defRPr/>
            </a:pPr>
            <a:fld id="{28350503-3B8F-4971-B5A1-A68C9B58A04D}" type="slidenum">
              <a:rPr lang="nl-NL" sz="900">
                <a:latin typeface="Century Gothic" panose="020B0502020202020204" pitchFamily="34" charset="0"/>
                <a:ea typeface="ＭＳ Ｐゴシック" pitchFamily="-106" charset="-128"/>
                <a:cs typeface="+mn-cs"/>
              </a:rPr>
              <a:pPr algn="r" eaLnBrk="0" hangingPunct="0">
                <a:spcBef>
                  <a:spcPct val="50000"/>
                </a:spcBef>
                <a:defRPr/>
              </a:pPr>
              <a:t>‹nr.›</a:t>
            </a:fld>
            <a:endParaRPr lang="nl-NL" sz="900">
              <a:latin typeface="Century Gothic" panose="020B0502020202020204" pitchFamily="34" charset="0"/>
              <a:ea typeface="ＭＳ Ｐゴシック" pitchFamily="-106" charset="-128"/>
              <a:cs typeface="+mn-cs"/>
            </a:endParaRPr>
          </a:p>
        </p:txBody>
      </p:sp>
      <p:sp>
        <p:nvSpPr>
          <p:cNvPr id="7" name="Tijdelijke aanduiding voor koptekst 6"/>
          <p:cNvSpPr>
            <a:spLocks noGrp="1"/>
          </p:cNvSpPr>
          <p:nvPr>
            <p:ph type="hdr" sz="quarter"/>
          </p:nvPr>
        </p:nvSpPr>
        <p:spPr>
          <a:xfrm>
            <a:off x="370408" y="176214"/>
            <a:ext cx="3397246" cy="280987"/>
          </a:xfrm>
          <a:prstGeom prst="rect">
            <a:avLst/>
          </a:prstGeom>
        </p:spPr>
        <p:txBody>
          <a:bodyPr vert="horz" lIns="91471" tIns="45736" rIns="91471" bIns="45736" rtlCol="0"/>
          <a:lstStyle>
            <a:lvl1pPr algn="l" eaLnBrk="0" hangingPunct="0">
              <a:defRPr sz="1200" dirty="0">
                <a:latin typeface="Arial" pitchFamily="34" charset="0"/>
                <a:ea typeface="ＭＳ Ｐゴシック" pitchFamily="-106" charset="-128"/>
                <a:cs typeface="+mn-cs"/>
              </a:defRPr>
            </a:lvl1pPr>
          </a:lstStyle>
          <a:p>
            <a:pPr>
              <a:defRPr/>
            </a:pPr>
            <a:r>
              <a:rPr lang="nl-NL">
                <a:latin typeface="Century Gothic" panose="020B0502020202020204" pitchFamily="34" charset="0"/>
              </a:rPr>
              <a:t>  </a:t>
            </a:r>
            <a:endParaRPr lang="nl-NL" u="sng">
              <a:latin typeface="Century Gothic" panose="020B0502020202020204" pitchFamily="34" charset="0"/>
            </a:endParaRPr>
          </a:p>
        </p:txBody>
      </p:sp>
    </p:spTree>
    <p:extLst>
      <p:ext uri="{BB962C8B-B14F-4D97-AF65-F5344CB8AC3E}">
        <p14:creationId xmlns:p14="http://schemas.microsoft.com/office/powerpoint/2010/main" val="5251655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4"/>
          <p:cNvSpPr>
            <a:spLocks noGrp="1" noRot="1" noChangeAspect="1" noChangeArrowheads="1" noTextEdit="1"/>
          </p:cNvSpPr>
          <p:nvPr>
            <p:ph type="sldImg" idx="2"/>
          </p:nvPr>
        </p:nvSpPr>
        <p:spPr bwMode="auto">
          <a:xfrm>
            <a:off x="698500" y="915988"/>
            <a:ext cx="5383213" cy="3725862"/>
          </a:xfrm>
          <a:prstGeom prst="rect">
            <a:avLst/>
          </a:prstGeom>
          <a:noFill/>
          <a:ln w="9525">
            <a:solidFill>
              <a:srgbClr val="000000"/>
            </a:solidFill>
            <a:miter lim="800000"/>
            <a:headEnd/>
            <a:tailEnd/>
          </a:ln>
        </p:spPr>
      </p:sp>
      <p:sp>
        <p:nvSpPr>
          <p:cNvPr id="3080" name="Rectangle 8"/>
          <p:cNvSpPr>
            <a:spLocks noChangeArrowheads="1"/>
          </p:cNvSpPr>
          <p:nvPr/>
        </p:nvSpPr>
        <p:spPr bwMode="auto">
          <a:xfrm>
            <a:off x="302048" y="395289"/>
            <a:ext cx="5967836" cy="273050"/>
          </a:xfrm>
          <a:prstGeom prst="rect">
            <a:avLst/>
          </a:prstGeom>
          <a:noFill/>
          <a:ln w="9525">
            <a:noFill/>
            <a:miter lim="800000"/>
            <a:headEnd/>
            <a:tailEnd/>
          </a:ln>
          <a:effectLst/>
        </p:spPr>
        <p:txBody>
          <a:bodyPr lIns="92021" tIns="46010" rIns="92021" bIns="46010"/>
          <a:lstStyle/>
          <a:p>
            <a:pPr eaLnBrk="0" hangingPunct="0">
              <a:defRPr/>
            </a:pPr>
            <a:r>
              <a:rPr lang="nl-NL" sz="1200" err="1">
                <a:ea typeface="ＭＳ Ｐゴシック" pitchFamily="-106" charset="-128"/>
                <a:cs typeface="+mn-cs"/>
              </a:rPr>
              <a:t>AgilePM</a:t>
            </a:r>
            <a:r>
              <a:rPr lang="nl-NL" sz="1200">
                <a:ea typeface="ＭＳ Ｐゴシック" pitchFamily="-106" charset="-128"/>
                <a:cs typeface="+mn-cs"/>
              </a:rPr>
              <a:t> v1.0</a:t>
            </a:r>
            <a:endParaRPr lang="nl-NL" sz="1200" u="sng">
              <a:latin typeface="Times" pitchFamily="-106" charset="0"/>
              <a:ea typeface="ＭＳ Ｐゴシック" pitchFamily="-106" charset="-128"/>
              <a:cs typeface="+mn-cs"/>
            </a:endParaRPr>
          </a:p>
        </p:txBody>
      </p:sp>
      <p:sp>
        <p:nvSpPr>
          <p:cNvPr id="3081" name="Line 9"/>
          <p:cNvSpPr>
            <a:spLocks noChangeShapeType="1"/>
          </p:cNvSpPr>
          <p:nvPr/>
        </p:nvSpPr>
        <p:spPr bwMode="auto">
          <a:xfrm>
            <a:off x="302051" y="687388"/>
            <a:ext cx="6269883" cy="0"/>
          </a:xfrm>
          <a:prstGeom prst="line">
            <a:avLst/>
          </a:prstGeom>
          <a:noFill/>
          <a:ln w="1270">
            <a:solidFill>
              <a:schemeClr val="tx1"/>
            </a:solidFill>
            <a:round/>
            <a:headEnd/>
            <a:tailEnd/>
          </a:ln>
          <a:effectLst/>
        </p:spPr>
        <p:txBody>
          <a:bodyPr wrap="none" lIns="92021" tIns="46010" rIns="92021" bIns="46010" anchor="ctr"/>
          <a:lstStyle/>
          <a:p>
            <a:pPr eaLnBrk="0" hangingPunct="0">
              <a:defRPr/>
            </a:pPr>
            <a:endParaRPr lang="nl-NL">
              <a:latin typeface="Times" pitchFamily="-106" charset="0"/>
              <a:ea typeface="+mn-ea"/>
              <a:cs typeface="+mn-cs"/>
            </a:endParaRPr>
          </a:p>
        </p:txBody>
      </p:sp>
      <p:sp>
        <p:nvSpPr>
          <p:cNvPr id="3084" name="Line 12"/>
          <p:cNvSpPr>
            <a:spLocks noChangeShapeType="1"/>
          </p:cNvSpPr>
          <p:nvPr/>
        </p:nvSpPr>
        <p:spPr bwMode="auto">
          <a:xfrm>
            <a:off x="378356" y="9242425"/>
            <a:ext cx="6193577" cy="0"/>
          </a:xfrm>
          <a:prstGeom prst="line">
            <a:avLst/>
          </a:prstGeom>
          <a:noFill/>
          <a:ln w="1270">
            <a:solidFill>
              <a:schemeClr val="tx1"/>
            </a:solidFill>
            <a:round/>
            <a:headEnd/>
            <a:tailEnd/>
          </a:ln>
          <a:effectLst/>
        </p:spPr>
        <p:txBody>
          <a:bodyPr wrap="none" lIns="92021" tIns="46010" rIns="92021" bIns="46010" anchor="ctr"/>
          <a:lstStyle/>
          <a:p>
            <a:pPr eaLnBrk="0" hangingPunct="0">
              <a:defRPr/>
            </a:pPr>
            <a:endParaRPr lang="nl-NL">
              <a:latin typeface="Times" pitchFamily="-106" charset="0"/>
              <a:ea typeface="+mn-ea"/>
              <a:cs typeface="+mn-cs"/>
            </a:endParaRPr>
          </a:p>
        </p:txBody>
      </p:sp>
      <p:sp>
        <p:nvSpPr>
          <p:cNvPr id="3085" name="Rectangle 13"/>
          <p:cNvSpPr>
            <a:spLocks noChangeArrowheads="1"/>
          </p:cNvSpPr>
          <p:nvPr/>
        </p:nvSpPr>
        <p:spPr bwMode="auto">
          <a:xfrm>
            <a:off x="302048" y="9140825"/>
            <a:ext cx="5968630" cy="330200"/>
          </a:xfrm>
          <a:prstGeom prst="rect">
            <a:avLst/>
          </a:prstGeom>
          <a:noFill/>
          <a:ln w="9525">
            <a:noFill/>
            <a:miter lim="800000"/>
            <a:headEnd/>
            <a:tailEnd/>
          </a:ln>
          <a:effectLst/>
        </p:spPr>
        <p:txBody>
          <a:bodyPr lIns="92021" tIns="46010" rIns="92021" bIns="46010" anchor="b"/>
          <a:lstStyle/>
          <a:p>
            <a:pPr eaLnBrk="0" hangingPunct="0">
              <a:defRPr/>
            </a:pPr>
            <a:r>
              <a:rPr lang="nl-NL" sz="900">
                <a:ea typeface="ＭＳ Ｐゴシック" pitchFamily="-106" charset="-128"/>
                <a:cs typeface="+mn-cs"/>
              </a:rPr>
              <a:t>© NIMO Project Management Instituut	versie</a:t>
            </a:r>
            <a:r>
              <a:rPr lang="nl-NL" sz="900" baseline="0">
                <a:ea typeface="ＭＳ Ｐゴシック" pitchFamily="-106" charset="-128"/>
                <a:cs typeface="+mn-cs"/>
              </a:rPr>
              <a:t> 2018</a:t>
            </a:r>
            <a:endParaRPr lang="nl-NL" sz="1200">
              <a:latin typeface="Times" pitchFamily="-106" charset="0"/>
              <a:ea typeface="ＭＳ Ｐゴシック" pitchFamily="-106" charset="-128"/>
              <a:cs typeface="+mn-cs"/>
            </a:endParaRPr>
          </a:p>
        </p:txBody>
      </p:sp>
      <p:sp>
        <p:nvSpPr>
          <p:cNvPr id="3087" name="Text Box 15"/>
          <p:cNvSpPr txBox="1">
            <a:spLocks noChangeArrowheads="1"/>
          </p:cNvSpPr>
          <p:nvPr/>
        </p:nvSpPr>
        <p:spPr bwMode="auto">
          <a:xfrm>
            <a:off x="5893119" y="9242426"/>
            <a:ext cx="755120" cy="231432"/>
          </a:xfrm>
          <a:prstGeom prst="rect">
            <a:avLst/>
          </a:prstGeom>
          <a:noFill/>
          <a:ln w="9525">
            <a:noFill/>
            <a:miter lim="800000"/>
            <a:headEnd/>
            <a:tailEnd/>
          </a:ln>
          <a:effectLst/>
        </p:spPr>
        <p:txBody>
          <a:bodyPr lIns="92021" tIns="46010" rIns="92021" bIns="46010">
            <a:spAutoFit/>
          </a:bodyPr>
          <a:lstStyle/>
          <a:p>
            <a:pPr algn="r" eaLnBrk="0" hangingPunct="0">
              <a:spcBef>
                <a:spcPct val="50000"/>
              </a:spcBef>
              <a:defRPr/>
            </a:pPr>
            <a:fld id="{689211C3-C035-45A8-81C6-F0D39AB1274D}" type="slidenum">
              <a:rPr lang="nl-NL" sz="900">
                <a:ea typeface="ＭＳ Ｐゴシック" pitchFamily="-106" charset="-128"/>
                <a:cs typeface="+mn-cs"/>
              </a:rPr>
              <a:pPr algn="r" eaLnBrk="0" hangingPunct="0">
                <a:spcBef>
                  <a:spcPct val="50000"/>
                </a:spcBef>
                <a:defRPr/>
              </a:pPr>
              <a:t>‹nr.›</a:t>
            </a:fld>
            <a:endParaRPr lang="nl-NL" sz="900">
              <a:ea typeface="ＭＳ Ｐゴシック" pitchFamily="-106" charset="-128"/>
              <a:cs typeface="+mn-cs"/>
            </a:endParaRPr>
          </a:p>
        </p:txBody>
      </p:sp>
    </p:spTree>
    <p:extLst>
      <p:ext uri="{BB962C8B-B14F-4D97-AF65-F5344CB8AC3E}">
        <p14:creationId xmlns:p14="http://schemas.microsoft.com/office/powerpoint/2010/main" val="429305756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2pPr>
    <a:lvl3pPr marL="9144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3pPr>
    <a:lvl4pPr marL="13716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4pPr>
    <a:lvl5pPr marL="1828800" algn="l" rtl="0" eaLnBrk="0" fontAlgn="base" hangingPunct="0">
      <a:spcBef>
        <a:spcPct val="30000"/>
      </a:spcBef>
      <a:spcAft>
        <a:spcPct val="0"/>
      </a:spcAft>
      <a:defRPr sz="900" kern="1200">
        <a:solidFill>
          <a:schemeClr val="tx1"/>
        </a:solidFill>
        <a:latin typeface="Arial" pitchFamily="-106" charset="0"/>
        <a:ea typeface="ＭＳ Ｐゴシック" pitchFamily="-106"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lIns="91435" tIns="45718" rIns="91435" bIns="45718"/>
          <a:lstStyle/>
          <a:p>
            <a:endParaRPr lang="nl-NL"/>
          </a:p>
        </p:txBody>
      </p:sp>
      <p:sp>
        <p:nvSpPr>
          <p:cNvPr id="4" name="Tijdelijke aanduiding voor dianummer 3"/>
          <p:cNvSpPr>
            <a:spLocks noGrp="1"/>
          </p:cNvSpPr>
          <p:nvPr>
            <p:ph type="sldNum" sz="quarter" idx="10"/>
          </p:nvPr>
        </p:nvSpPr>
        <p:spPr/>
        <p:txBody>
          <a:bodyPr lIns="91435" tIns="45718" rIns="91435" bIns="45718"/>
          <a:lstStyle/>
          <a:p>
            <a:fld id="{DBEA7F79-CDD3-4D31-A921-1934E1833DF1}" type="slidenum">
              <a:rPr lang="nl-NL" smtClean="0"/>
              <a:t>3</a:t>
            </a:fld>
            <a:endParaRPr lang="nl-NL"/>
          </a:p>
        </p:txBody>
      </p:sp>
    </p:spTree>
    <p:extLst>
      <p:ext uri="{BB962C8B-B14F-4D97-AF65-F5344CB8AC3E}">
        <p14:creationId xmlns:p14="http://schemas.microsoft.com/office/powerpoint/2010/main" val="1724661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79451" y="4778376"/>
            <a:ext cx="5440363" cy="3910013"/>
          </a:xfrm>
          <a:prstGeom prst="rect">
            <a:avLst/>
          </a:prstGeom>
        </p:spPr>
        <p:txBody>
          <a:bodyPr lIns="91435" tIns="45718" rIns="91435" bIns="45718"/>
          <a:lstStyle/>
          <a:p>
            <a:pPr>
              <a:spcBef>
                <a:spcPts val="0"/>
              </a:spcBef>
              <a:spcAft>
                <a:spcPts val="1200"/>
              </a:spcAft>
              <a:buFont typeface="Wingdings" panose="05000000000000000000" pitchFamily="2" charset="2"/>
              <a:buChar char="Ø"/>
            </a:pPr>
            <a:r>
              <a:rPr lang="nl-NL"/>
              <a:t>voegt waarde toe en zorgt voor behoud van waarde; </a:t>
            </a:r>
          </a:p>
          <a:p>
            <a:pPr>
              <a:spcBef>
                <a:spcPts val="0"/>
              </a:spcBef>
              <a:spcAft>
                <a:spcPts val="1200"/>
              </a:spcAft>
              <a:buFont typeface="Wingdings" panose="05000000000000000000" pitchFamily="2" charset="2"/>
              <a:buChar char="Ø"/>
            </a:pPr>
            <a:r>
              <a:rPr lang="nl-NL"/>
              <a:t>maakt integraal deel uit van alle processen in de organisatie; </a:t>
            </a:r>
          </a:p>
          <a:p>
            <a:pPr>
              <a:spcBef>
                <a:spcPts val="0"/>
              </a:spcBef>
              <a:spcAft>
                <a:spcPts val="1200"/>
              </a:spcAft>
              <a:buFont typeface="Wingdings" panose="05000000000000000000" pitchFamily="2" charset="2"/>
              <a:buChar char="Ø"/>
            </a:pPr>
            <a:r>
              <a:rPr lang="nl-NL"/>
              <a:t>maakt deel uit van de besluitvorming; </a:t>
            </a:r>
          </a:p>
          <a:p>
            <a:pPr>
              <a:spcBef>
                <a:spcPts val="0"/>
              </a:spcBef>
              <a:spcAft>
                <a:spcPts val="1200"/>
              </a:spcAft>
              <a:buFont typeface="Wingdings" panose="05000000000000000000" pitchFamily="2" charset="2"/>
              <a:buChar char="Ø"/>
            </a:pPr>
            <a:r>
              <a:rPr lang="nl-NL"/>
              <a:t>benoemd expliciet onzekerheid; </a:t>
            </a:r>
          </a:p>
          <a:p>
            <a:pPr>
              <a:spcBef>
                <a:spcPts val="0"/>
              </a:spcBef>
              <a:spcAft>
                <a:spcPts val="1200"/>
              </a:spcAft>
              <a:buFont typeface="Wingdings" panose="05000000000000000000" pitchFamily="2" charset="2"/>
              <a:buChar char="Ø"/>
            </a:pPr>
            <a:r>
              <a:rPr lang="nl-NL"/>
              <a:t>is systematisch, gestructureerd en tijdig; </a:t>
            </a:r>
          </a:p>
          <a:p>
            <a:pPr>
              <a:spcBef>
                <a:spcPts val="0"/>
              </a:spcBef>
              <a:spcAft>
                <a:spcPts val="1200"/>
              </a:spcAft>
              <a:buFont typeface="Wingdings" panose="05000000000000000000" pitchFamily="2" charset="2"/>
              <a:buChar char="Ø"/>
            </a:pPr>
            <a:r>
              <a:rPr lang="nl-NL"/>
              <a:t>is gebaseerd op de beste beschikbare informatie; </a:t>
            </a:r>
          </a:p>
          <a:p>
            <a:pPr>
              <a:spcBef>
                <a:spcPts val="0"/>
              </a:spcBef>
              <a:spcAft>
                <a:spcPts val="1200"/>
              </a:spcAft>
              <a:buFont typeface="Wingdings" panose="05000000000000000000" pitchFamily="2" charset="2"/>
              <a:buChar char="Ø"/>
            </a:pPr>
            <a:r>
              <a:rPr lang="nl-NL"/>
              <a:t>is op maat toegesneden; </a:t>
            </a:r>
          </a:p>
          <a:p>
            <a:pPr>
              <a:spcBef>
                <a:spcPts val="0"/>
              </a:spcBef>
              <a:spcAft>
                <a:spcPts val="1200"/>
              </a:spcAft>
              <a:buFont typeface="Wingdings" panose="05000000000000000000" pitchFamily="2" charset="2"/>
              <a:buChar char="Ø"/>
            </a:pPr>
            <a:r>
              <a:rPr lang="nl-NL"/>
              <a:t>houdt rekening met menselijke en culturele factoren; </a:t>
            </a:r>
          </a:p>
          <a:p>
            <a:pPr>
              <a:spcBef>
                <a:spcPts val="0"/>
              </a:spcBef>
              <a:spcAft>
                <a:spcPts val="1200"/>
              </a:spcAft>
              <a:buFont typeface="Wingdings" panose="05000000000000000000" pitchFamily="2" charset="2"/>
              <a:buChar char="Ø"/>
            </a:pPr>
            <a:r>
              <a:rPr lang="nl-NL"/>
              <a:t>is dynamisch, iteratief en reageert op verandering; </a:t>
            </a:r>
          </a:p>
          <a:p>
            <a:pPr>
              <a:spcBef>
                <a:spcPts val="0"/>
              </a:spcBef>
              <a:spcAft>
                <a:spcPts val="1200"/>
              </a:spcAft>
              <a:buFont typeface="Wingdings" panose="05000000000000000000" pitchFamily="2" charset="2"/>
              <a:buChar char="Ø"/>
            </a:pPr>
            <a:r>
              <a:rPr lang="nl-NL"/>
              <a:t>ondersteunt continue verbetering in de organisatie.</a:t>
            </a:r>
          </a:p>
          <a:p>
            <a:endParaRPr lang="nl-NL"/>
          </a:p>
        </p:txBody>
      </p:sp>
    </p:spTree>
    <p:extLst>
      <p:ext uri="{BB962C8B-B14F-4D97-AF65-F5344CB8AC3E}">
        <p14:creationId xmlns:p14="http://schemas.microsoft.com/office/powerpoint/2010/main" val="3115427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586" name="Rectangle 4"/>
          <p:cNvSpPr>
            <a:spLocks noGrp="1" noChangeArrowheads="1"/>
          </p:cNvSpPr>
          <p:nvPr>
            <p:ph type="sldNum" sz="quarter"/>
          </p:nvPr>
        </p:nvSpPr>
        <p:spPr>
          <a:noFill/>
        </p:spPr>
        <p:txBody>
          <a:bodyPr lIns="91435" tIns="45718" rIns="91435" bIns="45718"/>
          <a:lstStyle/>
          <a:p>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BE6070F6-BB8A-4D23-AE25-DF0A547EC240}" type="slidenum">
              <a:rPr lang="en-GB" smtClean="0">
                <a:latin typeface="Arial" pitchFamily="34" charset="0"/>
                <a:cs typeface="Lucida Sans Unicode" pitchFamily="34" charset="0"/>
              </a:rPr>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8</a:t>
            </a:fld>
            <a:endParaRPr lang="en-GB">
              <a:latin typeface="Arial" pitchFamily="34" charset="0"/>
              <a:cs typeface="Lucida Sans Unicode" pitchFamily="34" charset="0"/>
            </a:endParaRPr>
          </a:p>
        </p:txBody>
      </p:sp>
      <p:sp>
        <p:nvSpPr>
          <p:cNvPr id="195587" name="Text Box 1"/>
          <p:cNvSpPr txBox="1">
            <a:spLocks noChangeArrowheads="1"/>
          </p:cNvSpPr>
          <p:nvPr/>
        </p:nvSpPr>
        <p:spPr bwMode="auto">
          <a:xfrm>
            <a:off x="518542" y="177222"/>
            <a:ext cx="3211032" cy="2001553"/>
          </a:xfrm>
          <a:prstGeom prst="rect">
            <a:avLst/>
          </a:prstGeom>
          <a:solidFill>
            <a:srgbClr val="FFFFFF"/>
          </a:solidFill>
          <a:ln w="9525">
            <a:solidFill>
              <a:srgbClr val="000000"/>
            </a:solidFill>
            <a:miter lim="800000"/>
            <a:headEnd/>
            <a:tailEnd/>
          </a:ln>
        </p:spPr>
        <p:txBody>
          <a:bodyPr wrap="none" lIns="91431" tIns="45716" rIns="91431" bIns="45716" anchor="ctr"/>
          <a:lstStyle/>
          <a:p>
            <a:pPr algn="ctr">
              <a:buClr>
                <a:srgbClr val="000000"/>
              </a:buClr>
              <a:buSzPct val="100000"/>
              <a:buFont typeface="AvantGarde Bk BT" pitchFamily="34" charset="0"/>
              <a:buNone/>
            </a:pPr>
            <a:endParaRPr lang="nl-NL"/>
          </a:p>
        </p:txBody>
      </p:sp>
      <p:sp>
        <p:nvSpPr>
          <p:cNvPr id="195588" name="Text Box 2"/>
          <p:cNvSpPr>
            <a:spLocks noGrp="1" noChangeArrowheads="1"/>
          </p:cNvSpPr>
          <p:nvPr>
            <p:ph type="body"/>
          </p:nvPr>
        </p:nvSpPr>
        <p:spPr>
          <a:xfrm>
            <a:off x="513634" y="2315786"/>
            <a:ext cx="6287932" cy="6971182"/>
          </a:xfrm>
          <a:noFill/>
          <a:ln w="9525">
            <a:noFill/>
          </a:ln>
        </p:spPr>
        <p:txBody>
          <a:bodyPr lIns="91435" tIns="45718" rIns="91435" bIns="45718"/>
          <a:lstStyle/>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Producten</a:t>
            </a:r>
            <a:r>
              <a:rPr lang="en-GB" sz="800">
                <a:latin typeface="Arial" pitchFamily="34" charset="0"/>
                <a:cs typeface="Arial" pitchFamily="34" charset="0"/>
              </a:rPr>
              <a:t> (deliverables)</a:t>
            </a: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Activiteiten</a:t>
            </a:r>
            <a:r>
              <a:rPr lang="en-GB" sz="800">
                <a:latin typeface="Arial" pitchFamily="34" charset="0"/>
                <a:cs typeface="Arial" pitchFamily="34" charset="0"/>
              </a:rPr>
              <a:t> (</a:t>
            </a:r>
            <a:r>
              <a:rPr lang="en-GB" sz="800" err="1">
                <a:latin typeface="Arial" pitchFamily="34" charset="0"/>
                <a:cs typeface="Arial" pitchFamily="34" charset="0"/>
              </a:rPr>
              <a:t>ontwikkeling</a:t>
            </a:r>
            <a:r>
              <a:rPr lang="en-GB" sz="800">
                <a:latin typeface="Arial" pitchFamily="34" charset="0"/>
                <a:cs typeface="Arial" pitchFamily="34" charset="0"/>
              </a:rPr>
              <a:t>, </a:t>
            </a:r>
            <a:r>
              <a:rPr lang="en-GB" sz="800" err="1">
                <a:latin typeface="Arial" pitchFamily="34" charset="0"/>
                <a:cs typeface="Arial" pitchFamily="34" charset="0"/>
              </a:rPr>
              <a:t>kwaliteitsbeheere</a:t>
            </a:r>
            <a:r>
              <a:rPr lang="en-GB" sz="800">
                <a:latin typeface="Arial" pitchFamily="34" charset="0"/>
                <a:cs typeface="Arial" pitchFamily="34" charset="0"/>
              </a:rPr>
              <a:t>)</a:t>
            </a: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Afhankelijkheden</a:t>
            </a:r>
            <a:r>
              <a:rPr lang="en-GB" sz="800">
                <a:latin typeface="Arial" pitchFamily="34" charset="0"/>
                <a:cs typeface="Arial" pitchFamily="34" charset="0"/>
              </a:rPr>
              <a:t> (</a:t>
            </a:r>
            <a:r>
              <a:rPr lang="en-GB" sz="800" err="1">
                <a:latin typeface="Arial" pitchFamily="34" charset="0"/>
                <a:cs typeface="Arial" pitchFamily="34" charset="0"/>
              </a:rPr>
              <a:t>ook</a:t>
            </a:r>
            <a:r>
              <a:rPr lang="en-GB" sz="800">
                <a:latin typeface="Arial" pitchFamily="34" charset="0"/>
                <a:cs typeface="Arial" pitchFamily="34" charset="0"/>
              </a:rPr>
              <a:t> </a:t>
            </a:r>
            <a:r>
              <a:rPr lang="en-GB" sz="800" err="1">
                <a:latin typeface="Arial" pitchFamily="34" charset="0"/>
                <a:cs typeface="Arial" pitchFamily="34" charset="0"/>
              </a:rPr>
              <a:t>externe</a:t>
            </a:r>
            <a:r>
              <a:rPr lang="en-GB" sz="800">
                <a:latin typeface="Arial" pitchFamily="34" charset="0"/>
                <a:cs typeface="Arial" pitchFamily="34" charset="0"/>
              </a:rPr>
              <a:t>)</a:t>
            </a: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Beheersinstrumenten</a:t>
            </a:r>
            <a:r>
              <a:rPr lang="en-GB" sz="800">
                <a:latin typeface="Arial" pitchFamily="34" charset="0"/>
                <a:cs typeface="Arial" pitchFamily="34" charset="0"/>
              </a:rPr>
              <a:t> (</a:t>
            </a:r>
            <a:r>
              <a:rPr lang="en-GB" sz="800" err="1">
                <a:latin typeface="Arial" pitchFamily="34" charset="0"/>
                <a:cs typeface="Arial" pitchFamily="34" charset="0"/>
              </a:rPr>
              <a:t>o.a</a:t>
            </a:r>
            <a:r>
              <a:rPr lang="en-GB" sz="800">
                <a:latin typeface="Arial" pitchFamily="34" charset="0"/>
                <a:cs typeface="Arial" pitchFamily="34" charset="0"/>
              </a:rPr>
              <a:t>. </a:t>
            </a:r>
            <a:r>
              <a:rPr lang="en-GB" sz="800" err="1">
                <a:latin typeface="Arial" pitchFamily="34" charset="0"/>
                <a:cs typeface="Arial" pitchFamily="34" charset="0"/>
              </a:rPr>
              <a:t>beheeremomenten</a:t>
            </a:r>
            <a:r>
              <a:rPr lang="en-GB" sz="800">
                <a:latin typeface="Arial" pitchFamily="34" charset="0"/>
                <a:cs typeface="Arial" pitchFamily="34" charset="0"/>
              </a:rPr>
              <a:t>)</a:t>
            </a: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Voorwaarden</a:t>
            </a:r>
            <a:r>
              <a:rPr lang="en-GB" sz="800">
                <a:latin typeface="Arial" pitchFamily="34" charset="0"/>
                <a:cs typeface="Arial" pitchFamily="34" charset="0"/>
              </a:rPr>
              <a:t>, </a:t>
            </a:r>
            <a:r>
              <a:rPr lang="en-GB" sz="800" err="1">
                <a:latin typeface="Arial" pitchFamily="34" charset="0"/>
                <a:cs typeface="Arial" pitchFamily="34" charset="0"/>
              </a:rPr>
              <a:t>aannames</a:t>
            </a:r>
            <a:r>
              <a:rPr lang="en-GB" sz="800">
                <a:latin typeface="Arial" pitchFamily="34" charset="0"/>
                <a:cs typeface="Arial" pitchFamily="34" charset="0"/>
              </a:rPr>
              <a:t>, </a:t>
            </a:r>
            <a:r>
              <a:rPr lang="en-GB" sz="800" err="1">
                <a:latin typeface="Arial" pitchFamily="34" charset="0"/>
                <a:cs typeface="Arial" pitchFamily="34" charset="0"/>
              </a:rPr>
              <a:t>afhankelijkheden</a:t>
            </a:r>
            <a:endParaRPr lang="en-GB" sz="800">
              <a:latin typeface="Arial" pitchFamily="34" charset="0"/>
              <a:cs typeface="Arial" pitchFamily="34" charset="0"/>
            </a:endParaRP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Normen</a:t>
            </a:r>
            <a:r>
              <a:rPr lang="en-GB" sz="800">
                <a:latin typeface="Arial" pitchFamily="34" charset="0"/>
                <a:cs typeface="Arial" pitchFamily="34" charset="0"/>
              </a:rPr>
              <a:t>, </a:t>
            </a:r>
            <a:r>
              <a:rPr lang="en-GB" sz="800" err="1">
                <a:latin typeface="Arial" pitchFamily="34" charset="0"/>
                <a:cs typeface="Arial" pitchFamily="34" charset="0"/>
              </a:rPr>
              <a:t>methode</a:t>
            </a:r>
            <a:endParaRPr lang="en-GB" sz="800">
              <a:latin typeface="Arial" pitchFamily="34" charset="0"/>
              <a:cs typeface="Arial" pitchFamily="34" charset="0"/>
            </a:endParaRP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Mechanisme</a:t>
            </a:r>
            <a:r>
              <a:rPr lang="en-GB" sz="800">
                <a:latin typeface="Arial" pitchFamily="34" charset="0"/>
                <a:cs typeface="Arial" pitchFamily="34" charset="0"/>
              </a:rPr>
              <a:t> </a:t>
            </a:r>
            <a:r>
              <a:rPr lang="en-GB" sz="800" err="1">
                <a:latin typeface="Arial" pitchFamily="34" charset="0"/>
                <a:cs typeface="Arial" pitchFamily="34" charset="0"/>
              </a:rPr>
              <a:t>voor</a:t>
            </a:r>
            <a:r>
              <a:rPr lang="en-GB" sz="800">
                <a:latin typeface="Arial" pitchFamily="34" charset="0"/>
                <a:cs typeface="Arial" pitchFamily="34" charset="0"/>
              </a:rPr>
              <a:t> </a:t>
            </a:r>
            <a:r>
              <a:rPr lang="en-GB" sz="800" err="1">
                <a:latin typeface="Arial" pitchFamily="34" charset="0"/>
                <a:cs typeface="Arial" pitchFamily="34" charset="0"/>
              </a:rPr>
              <a:t>voortgangsmeting</a:t>
            </a:r>
            <a:endParaRPr lang="en-GB" sz="800">
              <a:latin typeface="Arial" pitchFamily="34" charset="0"/>
              <a:cs typeface="Arial" pitchFamily="34" charset="0"/>
            </a:endParaRP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Risico</a:t>
            </a:r>
            <a:r>
              <a:rPr lang="en-GB" sz="800">
                <a:latin typeface="Arial" pitchFamily="34" charset="0"/>
                <a:cs typeface="Arial" pitchFamily="34" charset="0"/>
              </a:rPr>
              <a:t> </a:t>
            </a:r>
            <a:r>
              <a:rPr lang="en-GB" sz="800" err="1">
                <a:latin typeface="Arial" pitchFamily="34" charset="0"/>
                <a:cs typeface="Arial" pitchFamily="34" charset="0"/>
              </a:rPr>
              <a:t>maatregelen</a:t>
            </a:r>
            <a:endParaRPr lang="en-GB" sz="800">
              <a:latin typeface="Arial" pitchFamily="34" charset="0"/>
              <a:cs typeface="Arial" pitchFamily="34" charset="0"/>
            </a:endParaRP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Toleranties</a:t>
            </a:r>
            <a:endParaRPr lang="en-GB" sz="800">
              <a:latin typeface="Arial" pitchFamily="34" charset="0"/>
              <a:cs typeface="Arial" pitchFamily="34" charset="0"/>
            </a:endParaRP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err="1">
                <a:latin typeface="Arial" pitchFamily="34" charset="0"/>
                <a:cs typeface="Arial" pitchFamily="34" charset="0"/>
              </a:rPr>
              <a:t>Middelen</a:t>
            </a:r>
            <a:r>
              <a:rPr lang="en-GB" sz="800">
                <a:latin typeface="Arial" pitchFamily="34" charset="0"/>
                <a:cs typeface="Arial" pitchFamily="34" charset="0"/>
              </a:rPr>
              <a:t>, </a:t>
            </a:r>
            <a:r>
              <a:rPr lang="en-GB" sz="800" err="1">
                <a:latin typeface="Arial" pitchFamily="34" charset="0"/>
                <a:cs typeface="Arial" pitchFamily="34" charset="0"/>
              </a:rPr>
              <a:t>begroting</a:t>
            </a:r>
            <a:r>
              <a:rPr lang="en-GB" sz="800">
                <a:latin typeface="Arial" pitchFamily="34" charset="0"/>
                <a:cs typeface="Arial" pitchFamily="34" charset="0"/>
              </a:rPr>
              <a:t> en schedule</a:t>
            </a: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endParaRPr lang="en-GB" sz="800">
              <a:latin typeface="Arial" pitchFamily="34" charset="0"/>
              <a:cs typeface="Arial" pitchFamily="34" charset="0"/>
            </a:endParaRP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r>
              <a:rPr lang="en-GB" sz="800">
                <a:latin typeface="Arial" pitchFamily="34" charset="0"/>
                <a:cs typeface="Arial" pitchFamily="34" charset="0"/>
              </a:rPr>
              <a:t>Document De plan</a:t>
            </a: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Add </a:t>
            </a:r>
            <a:r>
              <a:rPr lang="en-GB" sz="800" err="1">
                <a:solidFill>
                  <a:srgbClr val="FFFFFF"/>
                </a:solidFill>
                <a:latin typeface="AvantGarde Bk BT" pitchFamily="32" charset="0"/>
                <a:cs typeface="+mn-cs"/>
              </a:rPr>
              <a:t>beheer</a:t>
            </a:r>
            <a:r>
              <a:rPr lang="en-GB" sz="800">
                <a:solidFill>
                  <a:srgbClr val="FFFFFF"/>
                </a:solidFill>
                <a:latin typeface="AvantGarde Bk BT" pitchFamily="32" charset="0"/>
                <a:cs typeface="+mn-cs"/>
              </a:rPr>
              <a:t> and direction measures </a:t>
            </a: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Build-in </a:t>
            </a:r>
            <a:r>
              <a:rPr lang="en-GB" sz="800" err="1">
                <a:solidFill>
                  <a:srgbClr val="FFFFFF"/>
                </a:solidFill>
                <a:latin typeface="AvantGarde Bk BT" pitchFamily="32" charset="0"/>
                <a:cs typeface="+mn-cs"/>
              </a:rPr>
              <a:t>beheersinstrumenten</a:t>
            </a:r>
            <a:endParaRPr lang="en-GB" sz="800">
              <a:solidFill>
                <a:srgbClr val="FFFFFF"/>
              </a:solidFill>
              <a:latin typeface="AvantGarde Bk BT" pitchFamily="32" charset="0"/>
              <a:cs typeface="+mn-cs"/>
            </a:endParaRP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Plan time &amp; effort to produce management-products </a:t>
            </a: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A plan is more than one picture but a  GANTT chart is recommendable</a:t>
            </a: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Explain </a:t>
            </a:r>
            <a:r>
              <a:rPr lang="en-GB" sz="800" err="1">
                <a:solidFill>
                  <a:srgbClr val="FFFFFF"/>
                </a:solidFill>
                <a:latin typeface="AvantGarde Bk BT" pitchFamily="32" charset="0"/>
                <a:cs typeface="+mn-cs"/>
              </a:rPr>
              <a:t>aannames</a:t>
            </a:r>
            <a:r>
              <a:rPr lang="en-GB" sz="800">
                <a:solidFill>
                  <a:srgbClr val="FFFFFF"/>
                </a:solidFill>
                <a:latin typeface="AvantGarde Bk BT" pitchFamily="32" charset="0"/>
                <a:cs typeface="+mn-cs"/>
              </a:rPr>
              <a:t> and choices made</a:t>
            </a: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Be brief  but yet complete!</a:t>
            </a:r>
          </a:p>
          <a:p>
            <a:pPr marL="180965" indent="-180965">
              <a:buClr>
                <a:srgbClr val="FFFFFF"/>
              </a:buClr>
              <a:buSzPct val="100000"/>
              <a:buFont typeface="AvantGarde Bk BT" pitchFamily="32" charset="0"/>
              <a:buChar char="•"/>
              <a:tabLst>
                <a:tab pos="0" algn="l"/>
                <a:tab pos="914348" algn="l"/>
                <a:tab pos="1828694" algn="l"/>
                <a:tab pos="2743042" algn="l"/>
                <a:tab pos="3657388" algn="l"/>
                <a:tab pos="4571736" algn="l"/>
                <a:tab pos="5486083" algn="l"/>
                <a:tab pos="6400430" algn="l"/>
                <a:tab pos="7314777" algn="l"/>
                <a:tab pos="8229125" algn="l"/>
                <a:tab pos="9143472" algn="l"/>
                <a:tab pos="10057819" algn="l"/>
              </a:tabLst>
              <a:defRPr/>
            </a:pPr>
            <a:r>
              <a:rPr lang="en-GB" sz="800">
                <a:solidFill>
                  <a:srgbClr val="FFFFFF"/>
                </a:solidFill>
                <a:latin typeface="AvantGarde Bk BT" pitchFamily="32" charset="0"/>
                <a:cs typeface="+mn-cs"/>
              </a:rPr>
              <a:t>Agree tolerances with next level management</a:t>
            </a:r>
          </a:p>
          <a:p>
            <a:pPr eaLnBrk="1" hangingPunct="1">
              <a:lnSpc>
                <a:spcPct val="90000"/>
              </a:lnSpc>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endParaRPr lang="en-GB" sz="800">
              <a:latin typeface="Arial" pitchFamily="34" charset="0"/>
              <a:cs typeface="Arial" pitchFamily="34" charset="0"/>
            </a:endParaRPr>
          </a:p>
          <a:p>
            <a:pPr>
              <a:spcBef>
                <a:spcPts val="303"/>
              </a:spcBef>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endParaRPr lang="en-GB" sz="800">
              <a:latin typeface="Arial" pitchFamily="34" charset="0"/>
              <a:cs typeface="Arial" pitchFamily="34" charset="0"/>
            </a:endParaRPr>
          </a:p>
        </p:txBody>
      </p:sp>
      <p:sp>
        <p:nvSpPr>
          <p:cNvPr id="195589" name="Text Box 3"/>
          <p:cNvSpPr txBox="1">
            <a:spLocks noChangeArrowheads="1"/>
          </p:cNvSpPr>
          <p:nvPr/>
        </p:nvSpPr>
        <p:spPr bwMode="auto">
          <a:xfrm>
            <a:off x="3709946" y="9121662"/>
            <a:ext cx="3168502" cy="479538"/>
          </a:xfrm>
          <a:prstGeom prst="rect">
            <a:avLst/>
          </a:prstGeom>
          <a:noFill/>
          <a:ln w="9525">
            <a:noFill/>
            <a:round/>
            <a:headEnd/>
            <a:tailEnd/>
          </a:ln>
        </p:spPr>
        <p:txBody>
          <a:bodyPr lIns="89992" tIns="46795" rIns="89992" bIns="46795" anchor="b"/>
          <a:lstStyle/>
          <a:p>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B902EC41-A99B-480B-A74F-72A26BC71062}" type="slidenum">
              <a:rPr lang="en-GB" sz="900">
                <a:solidFill>
                  <a:srgbClr val="000000"/>
                </a:solidFill>
              </a:rPr>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8</a:t>
            </a:fld>
            <a:endParaRPr lang="en-GB" sz="900">
              <a:solidFill>
                <a:srgbClr val="000000"/>
              </a:solidFill>
            </a:endParaRPr>
          </a:p>
        </p:txBody>
      </p:sp>
      <p:sp>
        <p:nvSpPr>
          <p:cNvPr id="195590" name="Tijdelijke aanduiding voor dia-afbeelding 5"/>
          <p:cNvSpPr>
            <a:spLocks noGrp="1" noRot="1" noChangeAspect="1" noTextEdit="1"/>
          </p:cNvSpPr>
          <p:nvPr>
            <p:ph type="sldImg"/>
          </p:nvPr>
        </p:nvSpPr>
        <p:spPr>
          <a:xfrm>
            <a:off x="630238" y="177800"/>
            <a:ext cx="2984500" cy="2066925"/>
          </a:xfr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79451" y="4778376"/>
            <a:ext cx="5440363" cy="3910013"/>
          </a:xfrm>
          <a:prstGeom prst="rect">
            <a:avLst/>
          </a:prstGeom>
        </p:spPr>
        <p:txBody>
          <a:bodyPr lIns="91435" tIns="45718" rIns="91435" bIns="45718"/>
          <a:lstStyle/>
          <a:p>
            <a:endParaRPr lang="nl-NL"/>
          </a:p>
        </p:txBody>
      </p:sp>
    </p:spTree>
    <p:extLst>
      <p:ext uri="{BB962C8B-B14F-4D97-AF65-F5344CB8AC3E}">
        <p14:creationId xmlns:p14="http://schemas.microsoft.com/office/powerpoint/2010/main" val="36139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9618" name="Rectangle 4"/>
          <p:cNvSpPr>
            <a:spLocks noGrp="1" noChangeArrowheads="1"/>
          </p:cNvSpPr>
          <p:nvPr>
            <p:ph type="sldNum" sz="quarter"/>
          </p:nvPr>
        </p:nvSpPr>
        <p:spPr>
          <a:noFill/>
        </p:spPr>
        <p:txBody>
          <a:bodyPr lIns="91435" tIns="45718" rIns="91435" bIns="45718"/>
          <a:lstStyle/>
          <a:p>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2DBBE7EE-2D18-44B1-9FE8-3ECDE15B878F}" type="slidenum">
              <a:rPr lang="en-GB" smtClean="0">
                <a:latin typeface="Arial" pitchFamily="34" charset="0"/>
                <a:cs typeface="Lucida Sans Unicode" pitchFamily="34" charset="0"/>
              </a:rPr>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11</a:t>
            </a:fld>
            <a:endParaRPr lang="en-GB">
              <a:latin typeface="Arial" pitchFamily="34" charset="0"/>
              <a:cs typeface="Lucida Sans Unicode" pitchFamily="34" charset="0"/>
            </a:endParaRPr>
          </a:p>
        </p:txBody>
      </p:sp>
      <p:sp>
        <p:nvSpPr>
          <p:cNvPr id="239619" name="Text Box 1"/>
          <p:cNvSpPr txBox="1">
            <a:spLocks noChangeArrowheads="1"/>
          </p:cNvSpPr>
          <p:nvPr/>
        </p:nvSpPr>
        <p:spPr bwMode="auto">
          <a:xfrm>
            <a:off x="3709946" y="9121662"/>
            <a:ext cx="3168502" cy="479538"/>
          </a:xfrm>
          <a:prstGeom prst="rect">
            <a:avLst/>
          </a:prstGeom>
          <a:noFill/>
          <a:ln w="9525">
            <a:noFill/>
            <a:round/>
            <a:headEnd/>
            <a:tailEnd/>
          </a:ln>
        </p:spPr>
        <p:txBody>
          <a:bodyPr lIns="89992" tIns="46795" rIns="89992" bIns="46795" anchor="b"/>
          <a:lstStyle/>
          <a:p>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3D6DB096-7C42-444B-8F85-F56B7AE6BDAB}" type="slidenum">
              <a:rPr lang="en-GB" sz="900">
                <a:solidFill>
                  <a:srgbClr val="000000"/>
                </a:solidFill>
              </a:rPr>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11</a:t>
            </a:fld>
            <a:endParaRPr lang="en-GB" sz="900">
              <a:solidFill>
                <a:srgbClr val="000000"/>
              </a:solidFill>
            </a:endParaRPr>
          </a:p>
        </p:txBody>
      </p:sp>
      <p:sp>
        <p:nvSpPr>
          <p:cNvPr id="239620" name="Text Box 2"/>
          <p:cNvSpPr txBox="1">
            <a:spLocks noChangeArrowheads="1"/>
          </p:cNvSpPr>
          <p:nvPr/>
        </p:nvSpPr>
        <p:spPr bwMode="auto">
          <a:xfrm>
            <a:off x="971654" y="1289693"/>
            <a:ext cx="5501122" cy="3425277"/>
          </a:xfrm>
          <a:prstGeom prst="rect">
            <a:avLst/>
          </a:prstGeom>
          <a:solidFill>
            <a:srgbClr val="FFFFFF"/>
          </a:solidFill>
          <a:ln w="9525">
            <a:solidFill>
              <a:srgbClr val="000000"/>
            </a:solidFill>
            <a:miter lim="800000"/>
            <a:headEnd/>
            <a:tailEnd/>
          </a:ln>
        </p:spPr>
        <p:txBody>
          <a:bodyPr wrap="none" lIns="91431" tIns="45716" rIns="91431" bIns="45716" anchor="ctr"/>
          <a:lstStyle/>
          <a:p>
            <a:pPr algn="ctr">
              <a:buClr>
                <a:srgbClr val="000000"/>
              </a:buClr>
              <a:buSzPct val="100000"/>
              <a:buFont typeface="AvantGarde Bk BT" pitchFamily="34" charset="0"/>
              <a:buNone/>
            </a:pPr>
            <a:endParaRPr lang="nl-NL"/>
          </a:p>
        </p:txBody>
      </p:sp>
      <p:sp>
        <p:nvSpPr>
          <p:cNvPr id="239621" name="Rectangle 3"/>
          <p:cNvSpPr>
            <a:spLocks noGrp="1" noChangeArrowheads="1"/>
          </p:cNvSpPr>
          <p:nvPr>
            <p:ph type="body"/>
          </p:nvPr>
        </p:nvSpPr>
        <p:spPr>
          <a:xfrm>
            <a:off x="513634" y="2315786"/>
            <a:ext cx="6287932" cy="6980118"/>
          </a:xfrm>
          <a:noFill/>
          <a:ln w="9525">
            <a:noFill/>
          </a:ln>
        </p:spPr>
        <p:txBody>
          <a:bodyPr wrap="none" lIns="91435" tIns="45718" rIns="91435" bIns="45718" anchor="ctr"/>
          <a:lstStyle/>
          <a:p>
            <a:endParaRPr lang="nl-NL">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0642" name="Rectangle 4"/>
          <p:cNvSpPr>
            <a:spLocks noGrp="1" noChangeArrowheads="1"/>
          </p:cNvSpPr>
          <p:nvPr>
            <p:ph type="sldNum" sz="quarter"/>
          </p:nvPr>
        </p:nvSpPr>
        <p:spPr>
          <a:noFill/>
        </p:spPr>
        <p:txBody>
          <a:bodyPr lIns="91435" tIns="45718" rIns="91435" bIns="45718"/>
          <a:lstStyle/>
          <a:p>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F8722A9F-C515-42C1-BAEE-4652F4BA73ED}" type="slidenum">
              <a:rPr lang="en-GB" smtClean="0">
                <a:latin typeface="Arial" pitchFamily="34" charset="0"/>
                <a:cs typeface="Lucida Sans Unicode" pitchFamily="34" charset="0"/>
              </a:rPr>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12</a:t>
            </a:fld>
            <a:endParaRPr lang="en-GB">
              <a:latin typeface="Arial" pitchFamily="34" charset="0"/>
              <a:cs typeface="Lucida Sans Unicode" pitchFamily="34" charset="0"/>
            </a:endParaRPr>
          </a:p>
        </p:txBody>
      </p:sp>
      <p:sp>
        <p:nvSpPr>
          <p:cNvPr id="240643" name="Text Box 1"/>
          <p:cNvSpPr txBox="1">
            <a:spLocks noChangeArrowheads="1"/>
          </p:cNvSpPr>
          <p:nvPr/>
        </p:nvSpPr>
        <p:spPr bwMode="auto">
          <a:xfrm>
            <a:off x="3709946" y="9121662"/>
            <a:ext cx="3168502" cy="479538"/>
          </a:xfrm>
          <a:prstGeom prst="rect">
            <a:avLst/>
          </a:prstGeom>
          <a:noFill/>
          <a:ln w="9525">
            <a:noFill/>
            <a:round/>
            <a:headEnd/>
            <a:tailEnd/>
          </a:ln>
        </p:spPr>
        <p:txBody>
          <a:bodyPr lIns="89992" tIns="46795" rIns="89992" bIns="46795" anchor="b"/>
          <a:lstStyle/>
          <a:p>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733B0BAF-3BD9-4AEA-B686-ABAAE1B1A7B4}" type="slidenum">
              <a:rPr lang="en-GB" sz="900">
                <a:solidFill>
                  <a:srgbClr val="000000"/>
                </a:solidFill>
              </a:rPr>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12</a:t>
            </a:fld>
            <a:endParaRPr lang="en-GB" sz="900">
              <a:solidFill>
                <a:srgbClr val="000000"/>
              </a:solidFill>
            </a:endParaRPr>
          </a:p>
        </p:txBody>
      </p:sp>
      <p:sp>
        <p:nvSpPr>
          <p:cNvPr id="240644" name="Text Box 2"/>
          <p:cNvSpPr txBox="1">
            <a:spLocks noChangeArrowheads="1"/>
          </p:cNvSpPr>
          <p:nvPr/>
        </p:nvSpPr>
        <p:spPr bwMode="auto">
          <a:xfrm>
            <a:off x="971654" y="1289693"/>
            <a:ext cx="5501122" cy="3425277"/>
          </a:xfrm>
          <a:prstGeom prst="rect">
            <a:avLst/>
          </a:prstGeom>
          <a:solidFill>
            <a:srgbClr val="FFFFFF"/>
          </a:solidFill>
          <a:ln w="9525">
            <a:solidFill>
              <a:srgbClr val="000000"/>
            </a:solidFill>
            <a:miter lim="800000"/>
            <a:headEnd/>
            <a:tailEnd/>
          </a:ln>
        </p:spPr>
        <p:txBody>
          <a:bodyPr wrap="none" lIns="91431" tIns="45716" rIns="91431" bIns="45716" anchor="ctr"/>
          <a:lstStyle/>
          <a:p>
            <a:pPr algn="ctr">
              <a:buClr>
                <a:srgbClr val="000000"/>
              </a:buClr>
              <a:buSzPct val="100000"/>
              <a:buFont typeface="AvantGarde Bk BT" pitchFamily="34" charset="0"/>
              <a:buNone/>
            </a:pPr>
            <a:endParaRPr lang="nl-NL"/>
          </a:p>
        </p:txBody>
      </p:sp>
      <p:sp>
        <p:nvSpPr>
          <p:cNvPr id="240645" name="Rectangle 3"/>
          <p:cNvSpPr>
            <a:spLocks noGrp="1" noChangeArrowheads="1"/>
          </p:cNvSpPr>
          <p:nvPr>
            <p:ph type="body"/>
          </p:nvPr>
        </p:nvSpPr>
        <p:spPr>
          <a:xfrm>
            <a:off x="513634" y="2315786"/>
            <a:ext cx="6287932" cy="6980118"/>
          </a:xfrm>
          <a:noFill/>
          <a:ln w="9525">
            <a:noFill/>
          </a:ln>
        </p:spPr>
        <p:txBody>
          <a:bodyPr wrap="none" lIns="91435" tIns="45718" rIns="91435" bIns="45718" anchor="ctr"/>
          <a:lstStyle/>
          <a:p>
            <a:r>
              <a:rPr lang="nl-NL">
                <a:latin typeface="Times New Roman" pitchFamily="18" charset="0"/>
              </a:rPr>
              <a:t>Practitioner level:  bespreek ook inherente, </a:t>
            </a:r>
            <a:r>
              <a:rPr lang="nl-NL" err="1">
                <a:latin typeface="Times New Roman" pitchFamily="18" charset="0"/>
              </a:rPr>
              <a:t>secondary</a:t>
            </a:r>
            <a:r>
              <a:rPr lang="nl-NL">
                <a:latin typeface="Times New Roman" pitchFamily="18" charset="0"/>
              </a:rPr>
              <a:t> en </a:t>
            </a:r>
            <a:r>
              <a:rPr lang="nl-NL" err="1">
                <a:latin typeface="Times New Roman" pitchFamily="18" charset="0"/>
              </a:rPr>
              <a:t>residual</a:t>
            </a:r>
            <a:r>
              <a:rPr lang="nl-NL">
                <a:latin typeface="Times New Roman" pitchFamily="18" charset="0"/>
              </a:rPr>
              <a:t> </a:t>
            </a:r>
            <a:r>
              <a:rPr lang="nl-NL" err="1">
                <a:latin typeface="Times New Roman" pitchFamily="18" charset="0"/>
              </a:rPr>
              <a:t>Risicos</a:t>
            </a:r>
            <a:endParaRPr lang="nl-NL">
              <a:latin typeface="Times New Roman" pitchFamily="18" charset="0"/>
            </a:endParaRPr>
          </a:p>
          <a:p>
            <a:pPr>
              <a:defRPr/>
            </a:pPr>
            <a:endParaRPr lang="nl-NL">
              <a:latin typeface="Times New Roman" pitchFamily="18" charset="0"/>
            </a:endParaRPr>
          </a:p>
          <a:p>
            <a:pPr marL="236427" indent="-236427">
              <a:buFont typeface="+mj-lt"/>
              <a:buAutoNum type="arabicPeriod"/>
              <a:defRPr/>
            </a:pPr>
            <a:r>
              <a:rPr lang="nl-NL">
                <a:latin typeface="Times New Roman" pitchFamily="18" charset="0"/>
              </a:rPr>
              <a:t>Een risico kan een INHERENT (NL: inherent) gevolg hebben. Dit INHERENT gevolg is dus direct veroorzaakt door het optreden van de onzekere gebeurtenis.</a:t>
            </a:r>
          </a:p>
          <a:p>
            <a:pPr marL="236427" indent="-236427">
              <a:buFont typeface="+mj-lt"/>
              <a:buAutoNum type="arabicPeriod"/>
              <a:defRPr/>
            </a:pPr>
            <a:r>
              <a:rPr lang="nl-NL">
                <a:latin typeface="Times New Roman" pitchFamily="18" charset="0"/>
              </a:rPr>
              <a:t>Na het uitvoeren van een risico-tegenmaatregel kan er altijd nog een RESIDUAL (NL: restrisico) Risico overblijven.</a:t>
            </a:r>
          </a:p>
          <a:p>
            <a:pPr marL="236427" indent="-236427">
              <a:buFont typeface="+mj-lt"/>
              <a:buAutoNum type="arabicPeriod"/>
              <a:defRPr/>
            </a:pPr>
            <a:r>
              <a:rPr lang="nl-NL">
                <a:latin typeface="Times New Roman" pitchFamily="18" charset="0"/>
              </a:rPr>
              <a:t>Een tegenmaatregel op een risico kan op zijn beurt een SECONDARY (NL: secundair) Risico veroorzaken.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0642" name="Rectangle 4"/>
          <p:cNvSpPr>
            <a:spLocks noGrp="1" noChangeArrowheads="1"/>
          </p:cNvSpPr>
          <p:nvPr>
            <p:ph type="sldNum" sz="quarter"/>
          </p:nvPr>
        </p:nvSpPr>
        <p:spPr>
          <a:noFill/>
        </p:spPr>
        <p:txBody>
          <a:bodyPr lIns="91435" tIns="45718" rIns="91435" bIns="45718"/>
          <a:lstStyle/>
          <a:p>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F8722A9F-C515-42C1-BAEE-4652F4BA73ED}" type="slidenum">
              <a:rPr lang="en-GB" smtClean="0">
                <a:latin typeface="Arial" pitchFamily="34" charset="0"/>
                <a:cs typeface="Lucida Sans Unicode" pitchFamily="34" charset="0"/>
              </a:rPr>
              <a:pPr>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13</a:t>
            </a:fld>
            <a:endParaRPr lang="en-GB">
              <a:latin typeface="Arial" pitchFamily="34" charset="0"/>
              <a:cs typeface="Lucida Sans Unicode" pitchFamily="34" charset="0"/>
            </a:endParaRPr>
          </a:p>
        </p:txBody>
      </p:sp>
      <p:sp>
        <p:nvSpPr>
          <p:cNvPr id="240643" name="Text Box 1"/>
          <p:cNvSpPr txBox="1">
            <a:spLocks noChangeArrowheads="1"/>
          </p:cNvSpPr>
          <p:nvPr/>
        </p:nvSpPr>
        <p:spPr bwMode="auto">
          <a:xfrm>
            <a:off x="3709946" y="9121662"/>
            <a:ext cx="3168502" cy="479538"/>
          </a:xfrm>
          <a:prstGeom prst="rect">
            <a:avLst/>
          </a:prstGeom>
          <a:noFill/>
          <a:ln w="9525">
            <a:noFill/>
            <a:round/>
            <a:headEnd/>
            <a:tailEnd/>
          </a:ln>
        </p:spPr>
        <p:txBody>
          <a:bodyPr lIns="89992" tIns="46795" rIns="89992" bIns="46795" anchor="b"/>
          <a:lstStyle/>
          <a:p>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fld id="{733B0BAF-3BD9-4AEA-B686-ABAAE1B1A7B4}" type="slidenum">
              <a:rPr lang="en-GB" sz="900">
                <a:solidFill>
                  <a:srgbClr val="000000"/>
                </a:solidFill>
              </a:rPr>
              <a:pPr algn="r">
                <a:buClr>
                  <a:srgbClr val="000000"/>
                </a:buClr>
                <a:buSzPct val="100000"/>
                <a:tabLst>
                  <a:tab pos="0" algn="l"/>
                  <a:tab pos="913152" algn="l"/>
                  <a:tab pos="1827836" algn="l"/>
                  <a:tab pos="2742521" algn="l"/>
                  <a:tab pos="3657206" algn="l"/>
                  <a:tab pos="4570356" algn="l"/>
                  <a:tab pos="5485040" algn="l"/>
                  <a:tab pos="6399725" algn="l"/>
                  <a:tab pos="7314410" algn="l"/>
                  <a:tab pos="8227561" algn="l"/>
                  <a:tab pos="9142246" algn="l"/>
                  <a:tab pos="10056931" algn="l"/>
                </a:tabLst>
              </a:pPr>
              <a:t>13</a:t>
            </a:fld>
            <a:endParaRPr lang="en-GB" sz="900">
              <a:solidFill>
                <a:srgbClr val="000000"/>
              </a:solidFill>
            </a:endParaRPr>
          </a:p>
        </p:txBody>
      </p:sp>
      <p:sp>
        <p:nvSpPr>
          <p:cNvPr id="240644" name="Text Box 2"/>
          <p:cNvSpPr txBox="1">
            <a:spLocks noChangeArrowheads="1"/>
          </p:cNvSpPr>
          <p:nvPr/>
        </p:nvSpPr>
        <p:spPr bwMode="auto">
          <a:xfrm>
            <a:off x="971654" y="1289693"/>
            <a:ext cx="5501122" cy="3425277"/>
          </a:xfrm>
          <a:prstGeom prst="rect">
            <a:avLst/>
          </a:prstGeom>
          <a:solidFill>
            <a:srgbClr val="FFFFFF"/>
          </a:solidFill>
          <a:ln w="9525">
            <a:solidFill>
              <a:srgbClr val="000000"/>
            </a:solidFill>
            <a:miter lim="800000"/>
            <a:headEnd/>
            <a:tailEnd/>
          </a:ln>
        </p:spPr>
        <p:txBody>
          <a:bodyPr wrap="none" lIns="91431" tIns="45716" rIns="91431" bIns="45716" anchor="ctr"/>
          <a:lstStyle/>
          <a:p>
            <a:pPr algn="ctr">
              <a:buClr>
                <a:srgbClr val="000000"/>
              </a:buClr>
              <a:buSzPct val="100000"/>
              <a:buFont typeface="AvantGarde Bk BT" pitchFamily="34" charset="0"/>
              <a:buNone/>
            </a:pPr>
            <a:endParaRPr lang="nl-NL"/>
          </a:p>
        </p:txBody>
      </p:sp>
      <p:sp>
        <p:nvSpPr>
          <p:cNvPr id="240645" name="Rectangle 3"/>
          <p:cNvSpPr>
            <a:spLocks noGrp="1" noChangeArrowheads="1"/>
          </p:cNvSpPr>
          <p:nvPr>
            <p:ph type="body"/>
          </p:nvPr>
        </p:nvSpPr>
        <p:spPr>
          <a:xfrm>
            <a:off x="513634" y="2315786"/>
            <a:ext cx="6287932" cy="6980118"/>
          </a:xfrm>
          <a:noFill/>
          <a:ln w="9525">
            <a:noFill/>
          </a:ln>
        </p:spPr>
        <p:txBody>
          <a:bodyPr wrap="none" lIns="91435" tIns="45718" rIns="91435" bIns="45718" anchor="ctr"/>
          <a:lstStyle/>
          <a:p>
            <a:r>
              <a:rPr lang="nl-NL">
                <a:latin typeface="Times New Roman" pitchFamily="18" charset="0"/>
              </a:rPr>
              <a:t>Practitioner level:  bespreek ook inherente, </a:t>
            </a:r>
            <a:r>
              <a:rPr lang="nl-NL" err="1">
                <a:latin typeface="Times New Roman" pitchFamily="18" charset="0"/>
              </a:rPr>
              <a:t>secondary</a:t>
            </a:r>
            <a:r>
              <a:rPr lang="nl-NL">
                <a:latin typeface="Times New Roman" pitchFamily="18" charset="0"/>
              </a:rPr>
              <a:t> en </a:t>
            </a:r>
            <a:r>
              <a:rPr lang="nl-NL" err="1">
                <a:latin typeface="Times New Roman" pitchFamily="18" charset="0"/>
              </a:rPr>
              <a:t>residual</a:t>
            </a:r>
            <a:r>
              <a:rPr lang="nl-NL">
                <a:latin typeface="Times New Roman" pitchFamily="18" charset="0"/>
              </a:rPr>
              <a:t> </a:t>
            </a:r>
            <a:r>
              <a:rPr lang="nl-NL" err="1">
                <a:latin typeface="Times New Roman" pitchFamily="18" charset="0"/>
              </a:rPr>
              <a:t>Risicos</a:t>
            </a:r>
            <a:endParaRPr lang="nl-NL">
              <a:latin typeface="Times New Roman" pitchFamily="18" charset="0"/>
            </a:endParaRPr>
          </a:p>
          <a:p>
            <a:pPr>
              <a:defRPr/>
            </a:pPr>
            <a:endParaRPr lang="nl-NL">
              <a:latin typeface="Times New Roman" pitchFamily="18" charset="0"/>
            </a:endParaRPr>
          </a:p>
          <a:p>
            <a:pPr marL="236427" indent="-236427">
              <a:buFont typeface="+mj-lt"/>
              <a:buAutoNum type="arabicPeriod"/>
              <a:defRPr/>
            </a:pPr>
            <a:r>
              <a:rPr lang="nl-NL">
                <a:latin typeface="Times New Roman" pitchFamily="18" charset="0"/>
              </a:rPr>
              <a:t>Een risico kan een INHERENT (NL: inherent) gevolg hebben. Dit INHERENT gevolg is dus direct veroorzaakt door het optreden van de onzekere gebeurtenis.</a:t>
            </a:r>
          </a:p>
          <a:p>
            <a:pPr marL="236427" indent="-236427">
              <a:buFont typeface="+mj-lt"/>
              <a:buAutoNum type="arabicPeriod"/>
              <a:defRPr/>
            </a:pPr>
            <a:r>
              <a:rPr lang="nl-NL">
                <a:latin typeface="Times New Roman" pitchFamily="18" charset="0"/>
              </a:rPr>
              <a:t>Na het uitvoeren van een risico-tegenmaatregel kan er altijd nog een RESIDUAL (NL: restrisico) Risico overblijven.</a:t>
            </a:r>
          </a:p>
          <a:p>
            <a:pPr marL="236427" indent="-236427">
              <a:buFont typeface="+mj-lt"/>
              <a:buAutoNum type="arabicPeriod"/>
              <a:defRPr/>
            </a:pPr>
            <a:r>
              <a:rPr lang="nl-NL">
                <a:latin typeface="Times New Roman" pitchFamily="18" charset="0"/>
              </a:rPr>
              <a:t>Een tegenmaatregel op een risico kan op zijn beurt een SECONDARY (NL: secundair) Risico veroorzaken.</a:t>
            </a:r>
          </a:p>
        </p:txBody>
      </p:sp>
    </p:spTree>
    <p:extLst>
      <p:ext uri="{BB962C8B-B14F-4D97-AF65-F5344CB8AC3E}">
        <p14:creationId xmlns:p14="http://schemas.microsoft.com/office/powerpoint/2010/main" val="2426519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lIns="91435" tIns="45718" rIns="91435" bIns="45718"/>
          <a:lstStyle/>
          <a:p>
            <a:endParaRPr lang="nl-NL"/>
          </a:p>
        </p:txBody>
      </p:sp>
      <p:sp>
        <p:nvSpPr>
          <p:cNvPr id="4" name="Tijdelijke aanduiding voor dianummer 3"/>
          <p:cNvSpPr>
            <a:spLocks noGrp="1"/>
          </p:cNvSpPr>
          <p:nvPr>
            <p:ph type="sldNum" sz="quarter" idx="10"/>
          </p:nvPr>
        </p:nvSpPr>
        <p:spPr/>
        <p:txBody>
          <a:bodyPr lIns="91435" tIns="45718" rIns="91435" bIns="45718"/>
          <a:lstStyle/>
          <a:p>
            <a:fld id="{DBEA7F79-CDD3-4D31-A921-1934E1833DF1}" type="slidenum">
              <a:rPr lang="nl-NL" smtClean="0"/>
              <a:t>16</a:t>
            </a:fld>
            <a:endParaRPr lang="nl-NL"/>
          </a:p>
        </p:txBody>
      </p:sp>
    </p:spTree>
    <p:extLst>
      <p:ext uri="{BB962C8B-B14F-4D97-AF65-F5344CB8AC3E}">
        <p14:creationId xmlns:p14="http://schemas.microsoft.com/office/powerpoint/2010/main" val="202129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p:spPr>
        <p:txBody>
          <a:bodyPr/>
          <a:lstStyle/>
          <a:p>
            <a:r>
              <a:rPr lang="nl-NL"/>
              <a:t>Klik om de stijl te bewerken</a:t>
            </a:r>
          </a:p>
        </p:txBody>
      </p:sp>
      <p:sp>
        <p:nvSpPr>
          <p:cNvPr id="3" name="Ond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1"/>
            <a:ext cx="84201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82638" y="2906714"/>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tekststijl van het model te bewerken</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569915" y="1339850"/>
            <a:ext cx="4264025"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986338" y="1339850"/>
            <a:ext cx="4265612"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95301"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95301"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Leeg">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873500" y="273051"/>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95300" y="1435101"/>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2" y="4800600"/>
            <a:ext cx="59436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941512"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941512"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bwMode="auto">
          <a:xfrm>
            <a:off x="722313" y="1339850"/>
            <a:ext cx="8505825" cy="4679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Click </a:t>
            </a:r>
            <a:r>
              <a:rPr lang="nl-NL" err="1"/>
              <a:t>to</a:t>
            </a:r>
            <a:r>
              <a:rPr lang="nl-NL"/>
              <a:t> </a:t>
            </a:r>
            <a:r>
              <a:rPr lang="nl-NL" err="1"/>
              <a:t>edit</a:t>
            </a:r>
            <a:r>
              <a:rPr lang="nl-NL"/>
              <a:t> Master </a:t>
            </a:r>
            <a:r>
              <a:rPr lang="nl-NL" err="1"/>
              <a:t>text</a:t>
            </a:r>
            <a:r>
              <a:rPr lang="nl-NL"/>
              <a:t> </a:t>
            </a:r>
            <a:r>
              <a:rPr lang="nl-NL" err="1"/>
              <a:t>styles</a:t>
            </a:r>
            <a:endParaRPr lang="nl-NL"/>
          </a:p>
          <a:p>
            <a:pPr lvl="1"/>
            <a:r>
              <a:rPr lang="nl-NL"/>
              <a:t>Second level</a:t>
            </a:r>
          </a:p>
          <a:p>
            <a:pPr lvl="2"/>
            <a:r>
              <a:rPr lang="nl-NL" err="1"/>
              <a:t>Third</a:t>
            </a:r>
            <a:r>
              <a:rPr lang="nl-NL"/>
              <a:t> level</a:t>
            </a:r>
          </a:p>
          <a:p>
            <a:pPr lvl="3"/>
            <a:r>
              <a:rPr lang="nl-NL" err="1"/>
              <a:t>Fourth</a:t>
            </a:r>
            <a:r>
              <a:rPr lang="nl-NL"/>
              <a:t> level</a:t>
            </a:r>
          </a:p>
          <a:p>
            <a:pPr lvl="4"/>
            <a:r>
              <a:rPr lang="nl-NL" err="1"/>
              <a:t>Fifth</a:t>
            </a:r>
            <a:r>
              <a:rPr lang="nl-NL"/>
              <a:t> level</a:t>
            </a:r>
          </a:p>
        </p:txBody>
      </p:sp>
      <p:sp>
        <p:nvSpPr>
          <p:cNvPr id="5123" name="Rectangle 2"/>
          <p:cNvSpPr>
            <a:spLocks noGrp="1" noChangeArrowheads="1"/>
          </p:cNvSpPr>
          <p:nvPr>
            <p:ph type="title"/>
          </p:nvPr>
        </p:nvSpPr>
        <p:spPr bwMode="auto">
          <a:xfrm>
            <a:off x="722313" y="65088"/>
            <a:ext cx="9196387"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Click </a:t>
            </a:r>
            <a:r>
              <a:rPr lang="nl-NL" err="1"/>
              <a:t>to</a:t>
            </a:r>
            <a:r>
              <a:rPr lang="nl-NL"/>
              <a:t> </a:t>
            </a:r>
            <a:r>
              <a:rPr lang="nl-NL" err="1"/>
              <a:t>edit</a:t>
            </a:r>
            <a:r>
              <a:rPr lang="nl-NL"/>
              <a:t> Master </a:t>
            </a:r>
            <a:r>
              <a:rPr lang="nl-NL" err="1"/>
              <a:t>title</a:t>
            </a:r>
            <a:r>
              <a:rPr lang="nl-NL"/>
              <a:t> </a:t>
            </a:r>
            <a:r>
              <a:rPr lang="nl-NL" err="1"/>
              <a:t>style</a:t>
            </a:r>
            <a:endParaRPr lang="nl-NL"/>
          </a:p>
        </p:txBody>
      </p:sp>
      <p:sp>
        <p:nvSpPr>
          <p:cNvPr id="1074" name="Rectangle 50"/>
          <p:cNvSpPr>
            <a:spLocks noChangeArrowheads="1"/>
          </p:cNvSpPr>
          <p:nvPr/>
        </p:nvSpPr>
        <p:spPr bwMode="auto">
          <a:xfrm>
            <a:off x="0" y="0"/>
            <a:ext cx="9906000" cy="88900"/>
          </a:xfrm>
          <a:prstGeom prst="rect">
            <a:avLst/>
          </a:prstGeom>
          <a:solidFill>
            <a:srgbClr val="5D018F"/>
          </a:solidFill>
          <a:ln w="9525">
            <a:noFill/>
            <a:miter lim="800000"/>
            <a:headEnd/>
            <a:tailEnd/>
          </a:ln>
          <a:effectLst/>
        </p:spPr>
        <p:txBody>
          <a:bodyPr wrap="none" anchor="ctr"/>
          <a:lstStyle/>
          <a:p>
            <a:pPr eaLnBrk="0" hangingPunct="0">
              <a:defRPr/>
            </a:pPr>
            <a:endParaRPr lang="en-US">
              <a:latin typeface="Times" pitchFamily="-106" charset="0"/>
              <a:ea typeface="ＭＳ Ｐゴシック" pitchFamily="-106" charset="-128"/>
              <a:cs typeface="+mn-cs"/>
            </a:endParaRPr>
          </a:p>
        </p:txBody>
      </p:sp>
      <p:sp>
        <p:nvSpPr>
          <p:cNvPr id="1058" name="Oval 34"/>
          <p:cNvSpPr>
            <a:spLocks noChangeArrowheads="1"/>
          </p:cNvSpPr>
          <p:nvPr/>
        </p:nvSpPr>
        <p:spPr bwMode="auto">
          <a:xfrm>
            <a:off x="171450" y="6340475"/>
            <a:ext cx="304800" cy="292100"/>
          </a:xfrm>
          <a:prstGeom prst="ellipse">
            <a:avLst/>
          </a:prstGeom>
          <a:solidFill>
            <a:schemeClr val="bg1"/>
          </a:solidFill>
          <a:ln w="3175">
            <a:noFill/>
            <a:round/>
            <a:headEnd/>
            <a:tailEnd/>
          </a:ln>
          <a:effectLst/>
        </p:spPr>
        <p:txBody>
          <a:bodyPr wrap="none" anchor="ctr"/>
          <a:lstStyle/>
          <a:p>
            <a:pPr eaLnBrk="0" hangingPunct="0">
              <a:defRPr/>
            </a:pPr>
            <a:endParaRPr lang="en-US" sz="2000">
              <a:latin typeface="Century Gothic" panose="020B0502020202020204" pitchFamily="34" charset="0"/>
              <a:ea typeface="ＭＳ Ｐゴシック" pitchFamily="-106" charset="-128"/>
              <a:cs typeface="+mn-cs"/>
            </a:endParaRPr>
          </a:p>
        </p:txBody>
      </p:sp>
      <p:sp>
        <p:nvSpPr>
          <p:cNvPr id="1059" name="Rectangle 35"/>
          <p:cNvSpPr>
            <a:spLocks noChangeArrowheads="1"/>
          </p:cNvSpPr>
          <p:nvPr/>
        </p:nvSpPr>
        <p:spPr bwMode="auto">
          <a:xfrm>
            <a:off x="88900" y="6361113"/>
            <a:ext cx="469900" cy="249237"/>
          </a:xfrm>
          <a:prstGeom prst="rect">
            <a:avLst/>
          </a:prstGeom>
          <a:noFill/>
          <a:ln w="9525">
            <a:noFill/>
            <a:miter lim="800000"/>
            <a:headEnd/>
            <a:tailEnd/>
          </a:ln>
          <a:effectLst/>
        </p:spPr>
        <p:txBody>
          <a:bodyPr/>
          <a:lstStyle/>
          <a:p>
            <a:pPr algn="ctr" eaLnBrk="0" hangingPunct="0">
              <a:defRPr/>
            </a:pPr>
            <a:fld id="{393727C0-F55B-4216-BFA8-523F8C93B0A2}" type="slidenum">
              <a:rPr lang="nl-NL" sz="1000">
                <a:solidFill>
                  <a:schemeClr val="tx1"/>
                </a:solidFill>
                <a:ea typeface="ＭＳ Ｐゴシック" pitchFamily="-106" charset="-128"/>
                <a:cs typeface="+mn-cs"/>
              </a:rPr>
              <a:pPr algn="ctr" eaLnBrk="0" hangingPunct="0">
                <a:defRPr/>
              </a:pPr>
              <a:t>‹nr.›</a:t>
            </a:fld>
            <a:endParaRPr lang="nl-NL" sz="1000">
              <a:solidFill>
                <a:schemeClr val="tx1"/>
              </a:solidFill>
              <a:ea typeface="ＭＳ Ｐゴシック" pitchFamily="-106" charset="-128"/>
              <a:cs typeface="+mn-cs"/>
            </a:endParaRPr>
          </a:p>
        </p:txBody>
      </p:sp>
      <p:sp>
        <p:nvSpPr>
          <p:cNvPr id="1082" name="Rectangle 58"/>
          <p:cNvSpPr>
            <a:spLocks noChangeArrowheads="1"/>
          </p:cNvSpPr>
          <p:nvPr/>
        </p:nvSpPr>
        <p:spPr bwMode="auto">
          <a:xfrm>
            <a:off x="0" y="6769100"/>
            <a:ext cx="9906000" cy="88900"/>
          </a:xfrm>
          <a:prstGeom prst="rect">
            <a:avLst/>
          </a:prstGeom>
          <a:solidFill>
            <a:srgbClr val="5D018F"/>
          </a:solidFill>
          <a:ln w="9525">
            <a:noFill/>
            <a:miter lim="800000"/>
            <a:headEnd/>
            <a:tailEnd/>
          </a:ln>
          <a:effectLst/>
        </p:spPr>
        <p:txBody>
          <a:bodyPr wrap="none" anchor="ctr"/>
          <a:lstStyle/>
          <a:p>
            <a:pPr eaLnBrk="0" hangingPunct="0">
              <a:defRPr/>
            </a:pPr>
            <a:endParaRPr lang="en-US">
              <a:latin typeface="Times" pitchFamily="-106" charset="0"/>
              <a:ea typeface="ＭＳ Ｐゴシック" pitchFamily="-106" charset="-128"/>
              <a:cs typeface="+mn-cs"/>
            </a:endParaRPr>
          </a:p>
        </p:txBody>
      </p:sp>
      <p:pic>
        <p:nvPicPr>
          <p:cNvPr id="5129" name="Picture 12" descr="NIMO-logo-2008-p"/>
          <p:cNvPicPr>
            <a:picLocks noChangeAspect="1" noChangeArrowheads="1"/>
          </p:cNvPicPr>
          <p:nvPr/>
        </p:nvPicPr>
        <p:blipFill>
          <a:blip r:embed="rId12"/>
          <a:srcRect/>
          <a:stretch>
            <a:fillRect/>
          </a:stretch>
        </p:blipFill>
        <p:spPr bwMode="auto">
          <a:xfrm>
            <a:off x="8212138" y="6186488"/>
            <a:ext cx="1482725" cy="512762"/>
          </a:xfrm>
          <a:prstGeom prst="rect">
            <a:avLst/>
          </a:prstGeom>
          <a:noFill/>
          <a:ln w="9525">
            <a:noFill/>
            <a:miter lim="800000"/>
            <a:headEnd/>
            <a:tailEnd/>
          </a:ln>
        </p:spPr>
      </p:pic>
      <p:sp>
        <p:nvSpPr>
          <p:cNvPr id="1038" name="Line 14"/>
          <p:cNvSpPr>
            <a:spLocks noChangeShapeType="1"/>
          </p:cNvSpPr>
          <p:nvPr/>
        </p:nvSpPr>
        <p:spPr bwMode="auto">
          <a:xfrm>
            <a:off x="0" y="858838"/>
            <a:ext cx="9906000" cy="0"/>
          </a:xfrm>
          <a:prstGeom prst="line">
            <a:avLst/>
          </a:prstGeom>
          <a:noFill/>
          <a:ln w="9525">
            <a:solidFill>
              <a:srgbClr val="B00063"/>
            </a:solidFill>
            <a:round/>
            <a:headEnd/>
            <a:tailEnd/>
          </a:ln>
          <a:effectLst/>
        </p:spPr>
        <p:txBody>
          <a:bodyPr/>
          <a:lstStyle/>
          <a:p>
            <a:pPr eaLnBrk="0" hangingPunct="0">
              <a:defRPr/>
            </a:pPr>
            <a:endParaRPr lang="nl-NL">
              <a:latin typeface="Times" pitchFamily="-106" charset="0"/>
              <a:ea typeface="ＭＳ Ｐゴシック" pitchFamily="-106" charset="-128"/>
              <a:cs typeface="+mn-cs"/>
            </a:endParaRPr>
          </a:p>
        </p:txBody>
      </p:sp>
    </p:spTree>
  </p:cSld>
  <p:clrMap bg1="lt1" tx1="dk1" bg2="lt2" tx2="dk2" accent1="accent1" accent2="accent2" accent3="accent3" accent4="accent4" accent5="accent5" accent6="accent6" hlink="hlink" folHlink="folHlink"/>
  <p:sldLayoutIdLst>
    <p:sldLayoutId id="2147483680" r:id="rId1"/>
    <p:sldLayoutId id="2147483679" r:id="rId2"/>
    <p:sldLayoutId id="2147483678" r:id="rId3"/>
    <p:sldLayoutId id="2147483677" r:id="rId4"/>
    <p:sldLayoutId id="2147483676" r:id="rId5"/>
    <p:sldLayoutId id="2147483675" r:id="rId6"/>
    <p:sldLayoutId id="2147483674" r:id="rId7"/>
    <p:sldLayoutId id="2147483673" r:id="rId8"/>
    <p:sldLayoutId id="2147483672" r:id="rId9"/>
    <p:sldLayoutId id="2147483669" r:id="rId10"/>
  </p:sldLayoutIdLst>
  <p:transition/>
  <p:txStyles>
    <p:titleStyle>
      <a:lvl1pPr algn="l" rtl="0" eaLnBrk="0" fontAlgn="base" hangingPunct="0">
        <a:spcBef>
          <a:spcPct val="0"/>
        </a:spcBef>
        <a:spcAft>
          <a:spcPct val="0"/>
        </a:spcAft>
        <a:defRPr sz="3600" b="1">
          <a:solidFill>
            <a:schemeClr val="tx1"/>
          </a:solidFill>
          <a:latin typeface="Century Gothic" panose="020B0502020202020204" pitchFamily="34" charset="0"/>
          <a:ea typeface="ＭＳ Ｐゴシック" pitchFamily="-106" charset="-128"/>
          <a:cs typeface="Century Gothic" panose="020B0502020202020204" pitchFamily="34" charset="0"/>
        </a:defRPr>
      </a:lvl1pPr>
      <a:lvl2pPr algn="l" rtl="0" eaLnBrk="0" fontAlgn="base" hangingPunct="0">
        <a:spcBef>
          <a:spcPct val="0"/>
        </a:spcBef>
        <a:spcAft>
          <a:spcPct val="0"/>
        </a:spcAft>
        <a:defRPr sz="2800" b="1">
          <a:solidFill>
            <a:srgbClr val="491966"/>
          </a:solidFill>
          <a:latin typeface="Arial" pitchFamily="-106" charset="0"/>
          <a:ea typeface="ＭＳ Ｐゴシック" pitchFamily="-106" charset="-128"/>
          <a:cs typeface="ＭＳ Ｐゴシック" pitchFamily="-106" charset="-128"/>
        </a:defRPr>
      </a:lvl2pPr>
      <a:lvl3pPr algn="l" rtl="0" eaLnBrk="0" fontAlgn="base" hangingPunct="0">
        <a:spcBef>
          <a:spcPct val="0"/>
        </a:spcBef>
        <a:spcAft>
          <a:spcPct val="0"/>
        </a:spcAft>
        <a:defRPr sz="2800" b="1">
          <a:solidFill>
            <a:srgbClr val="491966"/>
          </a:solidFill>
          <a:latin typeface="Arial" pitchFamily="-106" charset="0"/>
          <a:ea typeface="ＭＳ Ｐゴシック" pitchFamily="-106" charset="-128"/>
          <a:cs typeface="ＭＳ Ｐゴシック" pitchFamily="-106" charset="-128"/>
        </a:defRPr>
      </a:lvl3pPr>
      <a:lvl4pPr algn="l" rtl="0" eaLnBrk="0" fontAlgn="base" hangingPunct="0">
        <a:spcBef>
          <a:spcPct val="0"/>
        </a:spcBef>
        <a:spcAft>
          <a:spcPct val="0"/>
        </a:spcAft>
        <a:defRPr sz="2800" b="1">
          <a:solidFill>
            <a:srgbClr val="491966"/>
          </a:solidFill>
          <a:latin typeface="Arial" pitchFamily="-106" charset="0"/>
          <a:ea typeface="ＭＳ Ｐゴシック" pitchFamily="-106" charset="-128"/>
          <a:cs typeface="ＭＳ Ｐゴシック" pitchFamily="-106" charset="-128"/>
        </a:defRPr>
      </a:lvl4pPr>
      <a:lvl5pPr algn="l" rtl="0" eaLnBrk="0" fontAlgn="base" hangingPunct="0">
        <a:spcBef>
          <a:spcPct val="0"/>
        </a:spcBef>
        <a:spcAft>
          <a:spcPct val="0"/>
        </a:spcAft>
        <a:defRPr sz="2800" b="1">
          <a:solidFill>
            <a:srgbClr val="491966"/>
          </a:solidFill>
          <a:latin typeface="Arial" pitchFamily="-106" charset="0"/>
          <a:ea typeface="ＭＳ Ｐゴシック" pitchFamily="-106" charset="-128"/>
          <a:cs typeface="ＭＳ Ｐゴシック" pitchFamily="-106" charset="-128"/>
        </a:defRPr>
      </a:lvl5pPr>
      <a:lvl6pPr marL="457200" algn="l" rtl="0" fontAlgn="base">
        <a:spcBef>
          <a:spcPct val="0"/>
        </a:spcBef>
        <a:spcAft>
          <a:spcPct val="0"/>
        </a:spcAft>
        <a:defRPr sz="2800" b="1">
          <a:solidFill>
            <a:srgbClr val="B00063"/>
          </a:solidFill>
          <a:latin typeface="Arial" pitchFamily="-106" charset="0"/>
        </a:defRPr>
      </a:lvl6pPr>
      <a:lvl7pPr marL="914400" algn="l" rtl="0" fontAlgn="base">
        <a:spcBef>
          <a:spcPct val="0"/>
        </a:spcBef>
        <a:spcAft>
          <a:spcPct val="0"/>
        </a:spcAft>
        <a:defRPr sz="2800" b="1">
          <a:solidFill>
            <a:srgbClr val="B00063"/>
          </a:solidFill>
          <a:latin typeface="Arial" pitchFamily="-106" charset="0"/>
        </a:defRPr>
      </a:lvl7pPr>
      <a:lvl8pPr marL="1371600" algn="l" rtl="0" fontAlgn="base">
        <a:spcBef>
          <a:spcPct val="0"/>
        </a:spcBef>
        <a:spcAft>
          <a:spcPct val="0"/>
        </a:spcAft>
        <a:defRPr sz="2800" b="1">
          <a:solidFill>
            <a:srgbClr val="B00063"/>
          </a:solidFill>
          <a:latin typeface="Arial" pitchFamily="-106" charset="0"/>
        </a:defRPr>
      </a:lvl8pPr>
      <a:lvl9pPr marL="1828800" algn="l" rtl="0" fontAlgn="base">
        <a:spcBef>
          <a:spcPct val="0"/>
        </a:spcBef>
        <a:spcAft>
          <a:spcPct val="0"/>
        </a:spcAft>
        <a:defRPr sz="2800" b="1">
          <a:solidFill>
            <a:srgbClr val="B00063"/>
          </a:solidFill>
          <a:latin typeface="Arial" pitchFamily="-106" charset="0"/>
        </a:defRPr>
      </a:lvl9pPr>
    </p:titleStyle>
    <p:bodyStyle>
      <a:lvl1pPr marL="342900" indent="-342900" algn="l" rtl="0" eaLnBrk="0" fontAlgn="base" hangingPunct="0">
        <a:spcBef>
          <a:spcPct val="20000"/>
        </a:spcBef>
        <a:spcAft>
          <a:spcPct val="0"/>
        </a:spcAft>
        <a:buChar char="•"/>
        <a:defRPr sz="2400" b="1">
          <a:solidFill>
            <a:schemeClr val="tx1"/>
          </a:solidFill>
          <a:latin typeface="Century Gothic" panose="020B0502020202020204" pitchFamily="34" charset="0"/>
          <a:ea typeface="ＭＳ Ｐゴシック" pitchFamily="-106" charset="-128"/>
          <a:cs typeface="Century Gothic" panose="020B0502020202020204" pitchFamily="34" charset="0"/>
        </a:defRPr>
      </a:lvl1pPr>
      <a:lvl2pPr marL="742950" indent="-285750" algn="l" rtl="0" eaLnBrk="0" fontAlgn="base" hangingPunct="0">
        <a:spcBef>
          <a:spcPct val="20000"/>
        </a:spcBef>
        <a:spcAft>
          <a:spcPct val="0"/>
        </a:spcAft>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2pPr>
      <a:lvl3pPr marL="1143000" indent="-228600" algn="l" rtl="0" eaLnBrk="0" fontAlgn="base" hangingPunct="0">
        <a:spcBef>
          <a:spcPct val="20000"/>
        </a:spcBef>
        <a:spcAft>
          <a:spcPct val="0"/>
        </a:spcAft>
        <a:buFont typeface="Times" pitchFamily="18" charset="0"/>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3pPr>
      <a:lvl4pPr marL="1600200" indent="-228600" algn="l" rtl="0" eaLnBrk="0" fontAlgn="base" hangingPunct="0">
        <a:spcBef>
          <a:spcPct val="20000"/>
        </a:spcBef>
        <a:spcAft>
          <a:spcPct val="0"/>
        </a:spcAft>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4pPr>
      <a:lvl5pPr marL="2057400" indent="-228600" algn="l" rtl="0" eaLnBrk="0" fontAlgn="base" hangingPunct="0">
        <a:spcBef>
          <a:spcPct val="20000"/>
        </a:spcBef>
        <a:spcAft>
          <a:spcPct val="0"/>
        </a:spcAft>
        <a:buFont typeface="Times" pitchFamily="18" charset="0"/>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5pPr>
      <a:lvl6pPr marL="25146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6pPr>
      <a:lvl7pPr marL="29718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7pPr>
      <a:lvl8pPr marL="34290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8pPr>
      <a:lvl9pPr marL="38862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mail@nimo.n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667B2720-9DF5-4A32-8420-E63017870FA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p:blipFill>
        <p:spPr bwMode="auto">
          <a:xfrm>
            <a:off x="1032483" y="1047470"/>
            <a:ext cx="7851775" cy="295226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6" name="Titel 1">
            <a:extLst>
              <a:ext uri="{FF2B5EF4-FFF2-40B4-BE49-F238E27FC236}">
                <a16:creationId xmlns:a16="http://schemas.microsoft.com/office/drawing/2014/main" id="{F1E373DB-5045-4F67-A451-80D9CAD4AA28}"/>
              </a:ext>
            </a:extLst>
          </p:cNvPr>
          <p:cNvSpPr txBox="1">
            <a:spLocks/>
          </p:cNvSpPr>
          <p:nvPr/>
        </p:nvSpPr>
        <p:spPr>
          <a:xfrm>
            <a:off x="995027" y="5655983"/>
            <a:ext cx="7851775" cy="5040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1600" i="1" dirty="0">
                <a:latin typeface="Century Gothic" panose="020B0502020202020204" pitchFamily="34" charset="0"/>
              </a:rPr>
              <a:t>Welkom! Nog even geduld….we starten om 13:15</a:t>
            </a:r>
          </a:p>
          <a:p>
            <a:r>
              <a:rPr lang="nl-NL" sz="1600" i="1" dirty="0">
                <a:latin typeface="Century Gothic" panose="020B0502020202020204" pitchFamily="34" charset="0"/>
              </a:rPr>
              <a:t>(Svp video en microfoon inschakelen)</a:t>
            </a:r>
          </a:p>
        </p:txBody>
      </p:sp>
      <p:sp>
        <p:nvSpPr>
          <p:cNvPr id="7" name="Titel 1">
            <a:extLst>
              <a:ext uri="{FF2B5EF4-FFF2-40B4-BE49-F238E27FC236}">
                <a16:creationId xmlns:a16="http://schemas.microsoft.com/office/drawing/2014/main" id="{6EDD0B84-594A-4DF0-A56A-9CAF2214F60F}"/>
              </a:ext>
            </a:extLst>
          </p:cNvPr>
          <p:cNvSpPr>
            <a:spLocks noGrp="1"/>
          </p:cNvSpPr>
          <p:nvPr>
            <p:ph type="title"/>
          </p:nvPr>
        </p:nvSpPr>
        <p:spPr>
          <a:xfrm>
            <a:off x="722313" y="65088"/>
            <a:ext cx="9196387" cy="765175"/>
          </a:xfrm>
        </p:spPr>
        <p:txBody>
          <a:bodyPr anchor="ctr"/>
          <a:lstStyle/>
          <a:p>
            <a:r>
              <a:rPr lang="nl-NL" sz="2800" dirty="0">
                <a:latin typeface="Century Gothic"/>
                <a:ea typeface="ＭＳ Ｐゴシック"/>
              </a:rPr>
              <a:t>NIMO Summerschool</a:t>
            </a:r>
            <a:endParaRPr lang="nl-NL" sz="2800" dirty="0">
              <a:solidFill>
                <a:schemeClr val="accent2"/>
              </a:solidFill>
            </a:endParaRPr>
          </a:p>
        </p:txBody>
      </p:sp>
      <p:pic>
        <p:nvPicPr>
          <p:cNvPr id="1026" name="Picture 2" descr="j20">
            <a:extLst>
              <a:ext uri="{FF2B5EF4-FFF2-40B4-BE49-F238E27FC236}">
                <a16:creationId xmlns:a16="http://schemas.microsoft.com/office/drawing/2014/main" id="{D6F1B86D-C3C6-4B51-BA2E-74B3BA5C2E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111" y="4281795"/>
            <a:ext cx="1392238"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el 1">
            <a:extLst>
              <a:ext uri="{FF2B5EF4-FFF2-40B4-BE49-F238E27FC236}">
                <a16:creationId xmlns:a16="http://schemas.microsoft.com/office/drawing/2014/main" id="{CD1C534B-F16D-48EE-A187-621FA9787054}"/>
              </a:ext>
            </a:extLst>
          </p:cNvPr>
          <p:cNvSpPr txBox="1">
            <a:spLocks/>
          </p:cNvSpPr>
          <p:nvPr/>
        </p:nvSpPr>
        <p:spPr>
          <a:xfrm>
            <a:off x="1032482" y="4143814"/>
            <a:ext cx="7851775" cy="12240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2400">
                <a:latin typeface="Century Gothic"/>
              </a:rPr>
              <a:t>NIMO </a:t>
            </a:r>
            <a:r>
              <a:rPr lang="nl-NL" sz="2400" err="1">
                <a:latin typeface="Century Gothic"/>
              </a:rPr>
              <a:t>webinar</a:t>
            </a:r>
            <a:r>
              <a:rPr lang="nl-NL" sz="2400">
                <a:latin typeface="Century Gothic"/>
              </a:rPr>
              <a:t> #4 van 8: </a:t>
            </a:r>
            <a:endParaRPr lang="nl-NL" sz="2400">
              <a:latin typeface="Century Gothic" panose="020B0502020202020204" pitchFamily="34" charset="0"/>
            </a:endParaRPr>
          </a:p>
          <a:p>
            <a:endParaRPr lang="nl-NL" sz="2400" b="1">
              <a:solidFill>
                <a:schemeClr val="accent2"/>
              </a:solidFill>
              <a:latin typeface="Century Gothic" panose="020B0502020202020204" pitchFamily="34" charset="0"/>
            </a:endParaRPr>
          </a:p>
          <a:p>
            <a:r>
              <a:rPr lang="nl-NL" sz="2400" b="1">
                <a:solidFill>
                  <a:srgbClr val="AB317F"/>
                </a:solidFill>
                <a:latin typeface="Century Gothic" panose="020B0502020202020204" pitchFamily="34" charset="0"/>
              </a:rPr>
              <a:t>Risicomanagement</a:t>
            </a:r>
            <a:endParaRPr lang="nl-NL" sz="2400" b="1">
              <a:solidFill>
                <a:schemeClr val="accent2"/>
              </a:solidFill>
              <a:latin typeface="Century Gothic" panose="020B0502020202020204" pitchFamily="34" charset="0"/>
            </a:endParaRPr>
          </a:p>
        </p:txBody>
      </p:sp>
    </p:spTree>
    <p:extLst>
      <p:ext uri="{BB962C8B-B14F-4D97-AF65-F5344CB8AC3E}">
        <p14:creationId xmlns:p14="http://schemas.microsoft.com/office/powerpoint/2010/main" val="345658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CC4BE5-48A4-4883-9BCA-605F119FEA96}"/>
              </a:ext>
            </a:extLst>
          </p:cNvPr>
          <p:cNvSpPr>
            <a:spLocks noGrp="1"/>
          </p:cNvSpPr>
          <p:nvPr>
            <p:ph type="title"/>
          </p:nvPr>
        </p:nvSpPr>
        <p:spPr/>
        <p:txBody>
          <a:bodyPr/>
          <a:lstStyle/>
          <a:p>
            <a:r>
              <a:rPr lang="nl-NL" sz="2800">
                <a:latin typeface="Century Gothic"/>
                <a:ea typeface="ＭＳ Ｐゴシック"/>
              </a:rPr>
              <a:t>Beoordeel:</a:t>
            </a:r>
          </a:p>
        </p:txBody>
      </p:sp>
      <p:sp>
        <p:nvSpPr>
          <p:cNvPr id="3" name="Tijdelijke aanduiding voor inhoud 2">
            <a:extLst>
              <a:ext uri="{FF2B5EF4-FFF2-40B4-BE49-F238E27FC236}">
                <a16:creationId xmlns:a16="http://schemas.microsoft.com/office/drawing/2014/main" id="{51F17AC2-05FB-45C6-8AF7-6BF41B9429CD}"/>
              </a:ext>
            </a:extLst>
          </p:cNvPr>
          <p:cNvSpPr>
            <a:spLocks noGrp="1"/>
          </p:cNvSpPr>
          <p:nvPr>
            <p:ph idx="1"/>
          </p:nvPr>
        </p:nvSpPr>
        <p:spPr/>
        <p:txBody>
          <a:bodyPr/>
          <a:lstStyle/>
          <a:p>
            <a:pPr>
              <a:spcBef>
                <a:spcPts val="0"/>
              </a:spcBef>
              <a:spcAft>
                <a:spcPts val="1200"/>
              </a:spcAft>
            </a:pPr>
            <a:r>
              <a:rPr lang="nl-NL" dirty="0"/>
              <a:t>Kans van optreden</a:t>
            </a:r>
          </a:p>
          <a:p>
            <a:pPr>
              <a:spcBef>
                <a:spcPts val="0"/>
              </a:spcBef>
              <a:spcAft>
                <a:spcPts val="1200"/>
              </a:spcAft>
            </a:pPr>
            <a:r>
              <a:rPr lang="nl-NL" dirty="0"/>
              <a:t>Gevolgen</a:t>
            </a:r>
          </a:p>
          <a:p>
            <a:pPr lvl="1">
              <a:spcBef>
                <a:spcPts val="0"/>
              </a:spcBef>
              <a:spcAft>
                <a:spcPts val="1200"/>
              </a:spcAft>
            </a:pPr>
            <a:r>
              <a:rPr lang="nl-NL" dirty="0"/>
              <a:t>Business case</a:t>
            </a:r>
          </a:p>
          <a:p>
            <a:pPr lvl="1">
              <a:spcBef>
                <a:spcPts val="0"/>
              </a:spcBef>
              <a:spcAft>
                <a:spcPts val="1200"/>
              </a:spcAft>
            </a:pPr>
            <a:r>
              <a:rPr lang="nl-NL" dirty="0"/>
              <a:t>Kwaliteit</a:t>
            </a:r>
          </a:p>
          <a:p>
            <a:pPr lvl="1">
              <a:spcBef>
                <a:spcPts val="0"/>
              </a:spcBef>
              <a:spcAft>
                <a:spcPts val="1200"/>
              </a:spcAft>
            </a:pPr>
            <a:r>
              <a:rPr lang="nl-NL" dirty="0"/>
              <a:t>Tijd</a:t>
            </a:r>
          </a:p>
          <a:p>
            <a:pPr lvl="1">
              <a:spcBef>
                <a:spcPts val="0"/>
              </a:spcBef>
              <a:spcAft>
                <a:spcPts val="1200"/>
              </a:spcAft>
            </a:pPr>
            <a:r>
              <a:rPr lang="nl-NL" dirty="0"/>
              <a:t>Geld</a:t>
            </a:r>
          </a:p>
          <a:p>
            <a:pPr lvl="1">
              <a:spcBef>
                <a:spcPts val="0"/>
              </a:spcBef>
              <a:spcAft>
                <a:spcPts val="1200"/>
              </a:spcAft>
            </a:pPr>
            <a:r>
              <a:rPr lang="nl-NL" dirty="0"/>
              <a:t>Scope</a:t>
            </a:r>
          </a:p>
          <a:p>
            <a:pPr lvl="1">
              <a:spcBef>
                <a:spcPts val="0"/>
              </a:spcBef>
              <a:spcAft>
                <a:spcPts val="1200"/>
              </a:spcAft>
            </a:pPr>
            <a:r>
              <a:rPr lang="nl-NL" dirty="0"/>
              <a:t>Risico’s</a:t>
            </a:r>
          </a:p>
          <a:p>
            <a:pPr>
              <a:spcBef>
                <a:spcPts val="0"/>
              </a:spcBef>
              <a:spcAft>
                <a:spcPts val="1200"/>
              </a:spcAft>
            </a:pPr>
            <a:r>
              <a:rPr lang="nl-NL" dirty="0"/>
              <a:t>Nabijheid</a:t>
            </a:r>
          </a:p>
        </p:txBody>
      </p:sp>
      <p:sp>
        <p:nvSpPr>
          <p:cNvPr id="4" name="Tekstvak 3">
            <a:extLst>
              <a:ext uri="{FF2B5EF4-FFF2-40B4-BE49-F238E27FC236}">
                <a16:creationId xmlns:a16="http://schemas.microsoft.com/office/drawing/2014/main" id="{3B0E86A3-2B2E-4BF9-8A6E-877D8FAFD382}"/>
              </a:ext>
            </a:extLst>
          </p:cNvPr>
          <p:cNvSpPr txBox="1"/>
          <p:nvPr/>
        </p:nvSpPr>
        <p:spPr>
          <a:xfrm>
            <a:off x="4355105" y="2237568"/>
            <a:ext cx="4940775" cy="2677656"/>
          </a:xfrm>
          <a:prstGeom prst="rect">
            <a:avLst/>
          </a:prstGeom>
          <a:noFill/>
        </p:spPr>
        <p:txBody>
          <a:bodyPr wrap="none" rtlCol="0">
            <a:spAutoFit/>
          </a:bodyPr>
          <a:lstStyle/>
          <a:p>
            <a:pPr marL="819150" algn="ctr"/>
            <a:r>
              <a:rPr lang="nl-NL" dirty="0">
                <a:solidFill>
                  <a:srgbClr val="CC0000"/>
                </a:solidFill>
                <a:latin typeface="Century Gothic" panose="020B0502020202020204" pitchFamily="34" charset="0"/>
              </a:rPr>
              <a:t>In ordegroottes !!!</a:t>
            </a:r>
          </a:p>
          <a:p>
            <a:pPr marL="819150" algn="ctr"/>
            <a:endParaRPr lang="nl-NL" dirty="0">
              <a:solidFill>
                <a:srgbClr val="CC0000"/>
              </a:solidFill>
              <a:latin typeface="Century Gothic" panose="020B0502020202020204" pitchFamily="34" charset="0"/>
            </a:endParaRPr>
          </a:p>
          <a:p>
            <a:pPr marL="819150" algn="ctr"/>
            <a:r>
              <a:rPr lang="nl-NL" dirty="0">
                <a:solidFill>
                  <a:srgbClr val="CC0000"/>
                </a:solidFill>
                <a:latin typeface="Century Gothic" panose="020B0502020202020204" pitchFamily="34" charset="0"/>
              </a:rPr>
              <a:t>b.v. laag – midden – hoog</a:t>
            </a:r>
          </a:p>
          <a:p>
            <a:pPr marL="819150" algn="ctr"/>
            <a:endParaRPr lang="nl-NL" dirty="0">
              <a:solidFill>
                <a:srgbClr val="CC0000"/>
              </a:solidFill>
              <a:latin typeface="Century Gothic" panose="020B0502020202020204" pitchFamily="34" charset="0"/>
            </a:endParaRPr>
          </a:p>
          <a:p>
            <a:pPr marL="819150" algn="ctr"/>
            <a:r>
              <a:rPr lang="nl-NL" dirty="0">
                <a:solidFill>
                  <a:srgbClr val="CC0000"/>
                </a:solidFill>
                <a:latin typeface="Century Gothic" panose="020B0502020202020204" pitchFamily="34" charset="0"/>
              </a:rPr>
              <a:t>of</a:t>
            </a:r>
          </a:p>
          <a:p>
            <a:pPr marL="819150" algn="ctr"/>
            <a:endParaRPr lang="nl-NL" dirty="0">
              <a:solidFill>
                <a:srgbClr val="CC0000"/>
              </a:solidFill>
              <a:latin typeface="Century Gothic" panose="020B0502020202020204" pitchFamily="34" charset="0"/>
            </a:endParaRPr>
          </a:p>
          <a:p>
            <a:pPr marL="819150" algn="ctr"/>
            <a:r>
              <a:rPr lang="nl-NL" dirty="0">
                <a:solidFill>
                  <a:srgbClr val="CC0000"/>
                </a:solidFill>
                <a:latin typeface="Century Gothic" panose="020B0502020202020204" pitchFamily="34" charset="0"/>
              </a:rPr>
              <a:t>op een schaal van 0 - 5</a:t>
            </a:r>
          </a:p>
        </p:txBody>
      </p:sp>
    </p:spTree>
    <p:extLst>
      <p:ext uri="{BB962C8B-B14F-4D97-AF65-F5344CB8AC3E}">
        <p14:creationId xmlns:p14="http://schemas.microsoft.com/office/powerpoint/2010/main" val="2999001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4">
            <a:extLst>
              <a:ext uri="{FF2B5EF4-FFF2-40B4-BE49-F238E27FC236}">
                <a16:creationId xmlns:a16="http://schemas.microsoft.com/office/drawing/2014/main" id="{A29BCA0E-B8EB-4B69-8321-6F1DD50258F1}"/>
              </a:ext>
            </a:extLst>
          </p:cNvPr>
          <p:cNvSpPr>
            <a:spLocks noChangeArrowheads="1"/>
          </p:cNvSpPr>
          <p:nvPr/>
        </p:nvSpPr>
        <p:spPr bwMode="auto">
          <a:xfrm>
            <a:off x="4792908" y="1504709"/>
            <a:ext cx="990600" cy="585693"/>
          </a:xfrm>
          <a:prstGeom prst="rect">
            <a:avLst/>
          </a:prstGeom>
          <a:solidFill>
            <a:srgbClr val="CC0000">
              <a:alpha val="74902"/>
            </a:srgbClr>
          </a:solidFill>
          <a:ln w="9525">
            <a:noFill/>
            <a:round/>
            <a:headEnd/>
            <a:tailEnd/>
          </a:ln>
        </p:spPr>
        <p:txBody>
          <a:bodyPr wrap="none" anchor="ctr"/>
          <a:lstStyle/>
          <a:p>
            <a:pPr algn="ctr">
              <a:buClr>
                <a:srgbClr val="000000"/>
              </a:buClr>
              <a:buSzPct val="100000"/>
              <a:buFont typeface="AvantGarde Bk BT" pitchFamily="34" charset="0"/>
              <a:buNone/>
            </a:pPr>
            <a:endParaRPr lang="nl-NL" sz="1200">
              <a:latin typeface="Century Gothic"/>
            </a:endParaRPr>
          </a:p>
        </p:txBody>
      </p:sp>
      <p:pic>
        <p:nvPicPr>
          <p:cNvPr id="97" name="Picture 2" descr="https://encrypted-tbn0.gstatic.com/images?q=tbn:ANd9GcQj3YUAwU-k7qV4bZTR9KePBOyyGNbtLNvhqJ-WQdnneeRAnvugfA"/>
          <p:cNvPicPr>
            <a:picLocks noChangeAspect="1" noChangeArrowheads="1"/>
          </p:cNvPicPr>
          <p:nvPr/>
        </p:nvPicPr>
        <p:blipFill>
          <a:blip r:embed="rId3" cstate="print"/>
          <a:srcRect/>
          <a:stretch>
            <a:fillRect/>
          </a:stretch>
        </p:blipFill>
        <p:spPr bwMode="auto">
          <a:xfrm>
            <a:off x="7315298" y="3644056"/>
            <a:ext cx="1741289" cy="1733551"/>
          </a:xfrm>
          <a:prstGeom prst="rect">
            <a:avLst/>
          </a:prstGeom>
          <a:noFill/>
        </p:spPr>
      </p:pic>
      <p:sp>
        <p:nvSpPr>
          <p:cNvPr id="110595" name="Rectangle 2"/>
          <p:cNvSpPr>
            <a:spLocks noChangeArrowheads="1"/>
          </p:cNvSpPr>
          <p:nvPr/>
        </p:nvSpPr>
        <p:spPr bwMode="auto">
          <a:xfrm>
            <a:off x="8284193" y="3232348"/>
            <a:ext cx="1155449" cy="427017"/>
          </a:xfrm>
          <a:prstGeom prst="rect">
            <a:avLst/>
          </a:prstGeom>
          <a:noFill/>
          <a:ln w="9525">
            <a:noFill/>
            <a:round/>
            <a:headEnd/>
            <a:tailEnd/>
          </a:ln>
        </p:spPr>
        <p:txBody>
          <a:bodyPr wrap="square" lIns="73125" tIns="38025" rIns="73125" bIns="38025">
            <a:spAutoFit/>
          </a:bodyPr>
          <a:lstStyle/>
          <a:p>
            <a:pP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138" err="1">
                <a:solidFill>
                  <a:srgbClr val="000000"/>
                </a:solidFill>
                <a:latin typeface="Century Gothic"/>
              </a:rPr>
              <a:t>Risico</a:t>
            </a:r>
            <a:br>
              <a:rPr lang="en-GB" sz="1138">
                <a:solidFill>
                  <a:srgbClr val="000000"/>
                </a:solidFill>
                <a:latin typeface="Century Gothic"/>
              </a:rPr>
            </a:br>
            <a:r>
              <a:rPr lang="en-GB" sz="1138" err="1">
                <a:solidFill>
                  <a:srgbClr val="000000"/>
                </a:solidFill>
                <a:latin typeface="Century Gothic"/>
              </a:rPr>
              <a:t>tolerantielijn</a:t>
            </a:r>
            <a:endParaRPr lang="en-GB" sz="1138">
              <a:solidFill>
                <a:srgbClr val="000000"/>
              </a:solidFill>
              <a:latin typeface="Century Gothic"/>
            </a:endParaRPr>
          </a:p>
        </p:txBody>
      </p:sp>
      <p:sp>
        <p:nvSpPr>
          <p:cNvPr id="110599" name="Rectangle 4"/>
          <p:cNvSpPr>
            <a:spLocks noChangeArrowheads="1"/>
          </p:cNvSpPr>
          <p:nvPr/>
        </p:nvSpPr>
        <p:spPr bwMode="auto">
          <a:xfrm>
            <a:off x="6790583" y="2621084"/>
            <a:ext cx="990600" cy="564951"/>
          </a:xfrm>
          <a:prstGeom prst="rect">
            <a:avLst/>
          </a:prstGeom>
          <a:solidFill>
            <a:srgbClr val="CC0000">
              <a:alpha val="74902"/>
            </a:srgbClr>
          </a:solidFill>
          <a:ln w="9525">
            <a:noFill/>
            <a:round/>
            <a:headEnd/>
            <a:tailEnd/>
          </a:ln>
        </p:spPr>
        <p:txBody>
          <a:bodyPr wrap="none" anchor="ctr"/>
          <a:lstStyle/>
          <a:p>
            <a:pPr algn="ctr">
              <a:buClr>
                <a:srgbClr val="000000"/>
              </a:buClr>
              <a:buSzPct val="100000"/>
              <a:buFont typeface="AvantGarde Bk BT" pitchFamily="34" charset="0"/>
              <a:buNone/>
            </a:pPr>
            <a:endParaRPr lang="nl-NL" sz="1200">
              <a:latin typeface="Century Gothic"/>
            </a:endParaRPr>
          </a:p>
        </p:txBody>
      </p:sp>
      <p:sp>
        <p:nvSpPr>
          <p:cNvPr id="110600" name="Rectangle 5"/>
          <p:cNvSpPr>
            <a:spLocks noChangeArrowheads="1"/>
          </p:cNvSpPr>
          <p:nvPr/>
        </p:nvSpPr>
        <p:spPr bwMode="auto">
          <a:xfrm>
            <a:off x="5799983" y="1507524"/>
            <a:ext cx="1977330" cy="1117429"/>
          </a:xfrm>
          <a:prstGeom prst="rect">
            <a:avLst/>
          </a:prstGeom>
          <a:solidFill>
            <a:srgbClr val="CC0000">
              <a:alpha val="74902"/>
            </a:srgbClr>
          </a:solidFill>
          <a:ln w="9525">
            <a:noFill/>
            <a:round/>
            <a:headEnd/>
            <a:tailEnd/>
          </a:ln>
        </p:spPr>
        <p:txBody>
          <a:bodyPr wrap="none" anchor="ctr"/>
          <a:lstStyle/>
          <a:p>
            <a:pPr algn="ctr">
              <a:buClr>
                <a:srgbClr val="000000"/>
              </a:buClr>
              <a:buSzPct val="100000"/>
              <a:buFont typeface="AvantGarde Bk BT" pitchFamily="34" charset="0"/>
              <a:buNone/>
            </a:pPr>
            <a:endParaRPr lang="nl-NL" sz="1200">
              <a:latin typeface="Century Gothic"/>
            </a:endParaRPr>
          </a:p>
        </p:txBody>
      </p:sp>
      <p:sp>
        <p:nvSpPr>
          <p:cNvPr id="110601" name="Rectangle 6"/>
          <p:cNvSpPr>
            <a:spLocks noChangeArrowheads="1"/>
          </p:cNvSpPr>
          <p:nvPr/>
        </p:nvSpPr>
        <p:spPr bwMode="auto">
          <a:xfrm>
            <a:off x="2783038" y="4294552"/>
            <a:ext cx="4998144" cy="545604"/>
          </a:xfrm>
          <a:prstGeom prst="rect">
            <a:avLst/>
          </a:prstGeom>
          <a:solidFill>
            <a:srgbClr val="F9E9A5"/>
          </a:solidFill>
          <a:ln w="9525">
            <a:noFill/>
            <a:round/>
            <a:headEnd/>
            <a:tailEnd/>
          </a:ln>
        </p:spPr>
        <p:txBody>
          <a:bodyPr wrap="none" anchor="ctr"/>
          <a:lstStyle/>
          <a:p>
            <a:pPr algn="ctr">
              <a:buClr>
                <a:srgbClr val="000000"/>
              </a:buClr>
              <a:buSzPct val="100000"/>
              <a:buFont typeface="AvantGarde Bk BT" pitchFamily="34" charset="0"/>
              <a:buNone/>
            </a:pPr>
            <a:endParaRPr lang="nl-NL" sz="1200">
              <a:latin typeface="Century Gothic"/>
            </a:endParaRPr>
          </a:p>
        </p:txBody>
      </p:sp>
      <p:sp>
        <p:nvSpPr>
          <p:cNvPr id="110602" name="Rectangle 7"/>
          <p:cNvSpPr>
            <a:spLocks noChangeArrowheads="1"/>
          </p:cNvSpPr>
          <p:nvPr/>
        </p:nvSpPr>
        <p:spPr bwMode="auto">
          <a:xfrm>
            <a:off x="1744714" y="1500751"/>
            <a:ext cx="1022846" cy="2793801"/>
          </a:xfrm>
          <a:prstGeom prst="rect">
            <a:avLst/>
          </a:prstGeom>
          <a:solidFill>
            <a:srgbClr val="F9E9A5"/>
          </a:solidFill>
          <a:ln w="9525">
            <a:noFill/>
            <a:round/>
            <a:headEnd/>
            <a:tailEnd/>
          </a:ln>
        </p:spPr>
        <p:txBody>
          <a:bodyPr wrap="none" anchor="ctr"/>
          <a:lstStyle/>
          <a:p>
            <a:pPr algn="ctr">
              <a:buClr>
                <a:srgbClr val="000000"/>
              </a:buClr>
              <a:buSzPct val="100000"/>
              <a:buFont typeface="AvantGarde Bk BT" pitchFamily="34" charset="0"/>
              <a:buNone/>
            </a:pPr>
            <a:endParaRPr lang="nl-NL" sz="1200">
              <a:latin typeface="Century Gothic"/>
            </a:endParaRPr>
          </a:p>
        </p:txBody>
      </p:sp>
      <p:sp>
        <p:nvSpPr>
          <p:cNvPr id="110603" name="Line 8"/>
          <p:cNvSpPr>
            <a:spLocks noChangeShapeType="1"/>
          </p:cNvSpPr>
          <p:nvPr/>
        </p:nvSpPr>
        <p:spPr bwMode="auto">
          <a:xfrm>
            <a:off x="1765352" y="2068282"/>
            <a:ext cx="6020991" cy="1290"/>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04" name="Line 9"/>
          <p:cNvSpPr>
            <a:spLocks noChangeShapeType="1"/>
          </p:cNvSpPr>
          <p:nvPr/>
        </p:nvSpPr>
        <p:spPr bwMode="auto">
          <a:xfrm>
            <a:off x="1765352" y="2622915"/>
            <a:ext cx="6020991" cy="1290"/>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05" name="Line 10"/>
          <p:cNvSpPr>
            <a:spLocks noChangeShapeType="1"/>
          </p:cNvSpPr>
          <p:nvPr/>
        </p:nvSpPr>
        <p:spPr bwMode="auto">
          <a:xfrm>
            <a:off x="1765352" y="3182707"/>
            <a:ext cx="6020991" cy="1290"/>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06" name="Line 11"/>
          <p:cNvSpPr>
            <a:spLocks noChangeShapeType="1"/>
          </p:cNvSpPr>
          <p:nvPr/>
        </p:nvSpPr>
        <p:spPr bwMode="auto">
          <a:xfrm>
            <a:off x="1765352" y="3741209"/>
            <a:ext cx="6020991" cy="1290"/>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07" name="Line 12"/>
          <p:cNvSpPr>
            <a:spLocks noChangeShapeType="1"/>
          </p:cNvSpPr>
          <p:nvPr/>
        </p:nvSpPr>
        <p:spPr bwMode="auto">
          <a:xfrm>
            <a:off x="1765352" y="4299712"/>
            <a:ext cx="6020991" cy="1290"/>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08" name="Line 13"/>
          <p:cNvSpPr>
            <a:spLocks noChangeShapeType="1"/>
          </p:cNvSpPr>
          <p:nvPr/>
        </p:nvSpPr>
        <p:spPr bwMode="auto">
          <a:xfrm>
            <a:off x="2767560" y="1511070"/>
            <a:ext cx="1290" cy="3329086"/>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09" name="Line 14"/>
          <p:cNvSpPr>
            <a:spLocks noChangeShapeType="1"/>
          </p:cNvSpPr>
          <p:nvPr/>
        </p:nvSpPr>
        <p:spPr bwMode="auto">
          <a:xfrm>
            <a:off x="3774928" y="1511070"/>
            <a:ext cx="1290" cy="3329086"/>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10" name="Line 15"/>
          <p:cNvSpPr>
            <a:spLocks noChangeShapeType="1"/>
          </p:cNvSpPr>
          <p:nvPr/>
        </p:nvSpPr>
        <p:spPr bwMode="auto">
          <a:xfrm>
            <a:off x="4781006" y="1511070"/>
            <a:ext cx="1290" cy="3329086"/>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11" name="Line 16"/>
          <p:cNvSpPr>
            <a:spLocks noChangeShapeType="1"/>
          </p:cNvSpPr>
          <p:nvPr/>
        </p:nvSpPr>
        <p:spPr bwMode="auto">
          <a:xfrm>
            <a:off x="5783215" y="1511070"/>
            <a:ext cx="1290" cy="3329086"/>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12" name="Line 17"/>
          <p:cNvSpPr>
            <a:spLocks noChangeShapeType="1"/>
          </p:cNvSpPr>
          <p:nvPr/>
        </p:nvSpPr>
        <p:spPr bwMode="auto">
          <a:xfrm>
            <a:off x="6790583" y="1511070"/>
            <a:ext cx="1290" cy="3329086"/>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13" name="Rectangle 18"/>
          <p:cNvSpPr>
            <a:spLocks noChangeArrowheads="1"/>
          </p:cNvSpPr>
          <p:nvPr/>
        </p:nvSpPr>
        <p:spPr bwMode="auto">
          <a:xfrm>
            <a:off x="1744714" y="1505910"/>
            <a:ext cx="6015831" cy="3321347"/>
          </a:xfrm>
          <a:prstGeom prst="rect">
            <a:avLst/>
          </a:prstGeom>
          <a:noFill/>
          <a:ln w="20880">
            <a:solidFill>
              <a:srgbClr val="000000"/>
            </a:solidFill>
            <a:miter lim="800000"/>
            <a:headEnd/>
            <a:tailEnd/>
          </a:ln>
        </p:spPr>
        <p:txBody>
          <a:bodyPr wrap="none" anchor="ctr"/>
          <a:lstStyle/>
          <a:p>
            <a:pPr algn="ctr">
              <a:buClr>
                <a:srgbClr val="000000"/>
              </a:buClr>
              <a:buSzPct val="100000"/>
              <a:buFont typeface="AvantGarde Bk BT" pitchFamily="34" charset="0"/>
              <a:buNone/>
            </a:pPr>
            <a:endParaRPr lang="nl-NL" sz="1200">
              <a:latin typeface="Century Gothic"/>
            </a:endParaRPr>
          </a:p>
        </p:txBody>
      </p:sp>
      <p:sp>
        <p:nvSpPr>
          <p:cNvPr id="110614" name="Line 19"/>
          <p:cNvSpPr>
            <a:spLocks noChangeShapeType="1"/>
          </p:cNvSpPr>
          <p:nvPr/>
        </p:nvSpPr>
        <p:spPr bwMode="auto">
          <a:xfrm flipH="1">
            <a:off x="1764062" y="4290683"/>
            <a:ext cx="1004788" cy="545604"/>
          </a:xfrm>
          <a:prstGeom prst="line">
            <a:avLst/>
          </a:prstGeom>
          <a:noFill/>
          <a:ln w="20520">
            <a:solidFill>
              <a:srgbClr val="000000"/>
            </a:solidFill>
            <a:miter lim="800000"/>
            <a:headEnd/>
            <a:tailEnd/>
          </a:ln>
        </p:spPr>
        <p:txBody>
          <a:bodyPr/>
          <a:lstStyle/>
          <a:p>
            <a:endParaRPr lang="nl-NL" sz="1200">
              <a:latin typeface="Century Gothic"/>
            </a:endParaRPr>
          </a:p>
        </p:txBody>
      </p:sp>
      <p:sp>
        <p:nvSpPr>
          <p:cNvPr id="110647" name="AutoShape 52"/>
          <p:cNvSpPr>
            <a:spLocks noChangeArrowheads="1"/>
          </p:cNvSpPr>
          <p:nvPr/>
        </p:nvSpPr>
        <p:spPr bwMode="auto">
          <a:xfrm>
            <a:off x="6028285" y="1667141"/>
            <a:ext cx="239911" cy="210245"/>
          </a:xfrm>
          <a:custGeom>
            <a:avLst/>
            <a:gdLst>
              <a:gd name="T0" fmla="*/ 22 w 197"/>
              <a:gd name="T1" fmla="*/ 2 h 201"/>
              <a:gd name="T2" fmla="*/ 22 w 197"/>
              <a:gd name="T3" fmla="*/ 2 h 201"/>
              <a:gd name="T4" fmla="*/ 22 w 197"/>
              <a:gd name="T5" fmla="*/ 2 h 201"/>
              <a:gd name="T6" fmla="*/ 21 w 197"/>
              <a:gd name="T7" fmla="*/ 2 h 201"/>
              <a:gd name="T8" fmla="*/ 20 w 197"/>
              <a:gd name="T9" fmla="*/ 2 h 201"/>
              <a:gd name="T10" fmla="*/ 19 w 197"/>
              <a:gd name="T11" fmla="*/ 2 h 201"/>
              <a:gd name="T12" fmla="*/ 17 w 197"/>
              <a:gd name="T13" fmla="*/ 2 h 201"/>
              <a:gd name="T14" fmla="*/ 15 w 197"/>
              <a:gd name="T15" fmla="*/ 2 h 201"/>
              <a:gd name="T16" fmla="*/ 13 w 197"/>
              <a:gd name="T17" fmla="*/ 2 h 201"/>
              <a:gd name="T18" fmla="*/ 10 w 197"/>
              <a:gd name="T19" fmla="*/ 2 h 201"/>
              <a:gd name="T20" fmla="*/ 10 w 197"/>
              <a:gd name="T21" fmla="*/ 2 h 201"/>
              <a:gd name="T22" fmla="*/ 8 w 197"/>
              <a:gd name="T23" fmla="*/ 2 h 201"/>
              <a:gd name="T24" fmla="*/ 8 w 197"/>
              <a:gd name="T25" fmla="*/ 2 h 201"/>
              <a:gd name="T26" fmla="*/ 8 w 197"/>
              <a:gd name="T27" fmla="*/ 2 h 201"/>
              <a:gd name="T28" fmla="*/ 8 w 197"/>
              <a:gd name="T29" fmla="*/ 2 h 201"/>
              <a:gd name="T30" fmla="*/ 8 w 197"/>
              <a:gd name="T31" fmla="*/ 2 h 201"/>
              <a:gd name="T32" fmla="*/ 8 w 197"/>
              <a:gd name="T33" fmla="*/ 2 h 201"/>
              <a:gd name="T34" fmla="*/ 0 w 197"/>
              <a:gd name="T35" fmla="*/ 2 h 201"/>
              <a:gd name="T36" fmla="*/ 0 w 197"/>
              <a:gd name="T37" fmla="*/ 2 h 201"/>
              <a:gd name="T38" fmla="*/ 0 w 197"/>
              <a:gd name="T39" fmla="*/ 2 h 201"/>
              <a:gd name="T40" fmla="*/ 0 w 197"/>
              <a:gd name="T41" fmla="*/ 2 h 201"/>
              <a:gd name="T42" fmla="*/ 8 w 197"/>
              <a:gd name="T43" fmla="*/ 2 h 201"/>
              <a:gd name="T44" fmla="*/ 8 w 197"/>
              <a:gd name="T45" fmla="*/ 2 h 201"/>
              <a:gd name="T46" fmla="*/ 8 w 197"/>
              <a:gd name="T47" fmla="*/ 2 h 201"/>
              <a:gd name="T48" fmla="*/ 8 w 197"/>
              <a:gd name="T49" fmla="*/ 2 h 201"/>
              <a:gd name="T50" fmla="*/ 8 w 197"/>
              <a:gd name="T51" fmla="*/ 2 h 201"/>
              <a:gd name="T52" fmla="*/ 8 w 197"/>
              <a:gd name="T53" fmla="*/ 2 h 201"/>
              <a:gd name="T54" fmla="*/ 10 w 197"/>
              <a:gd name="T55" fmla="*/ 0 h 201"/>
              <a:gd name="T56" fmla="*/ 10 w 197"/>
              <a:gd name="T57" fmla="*/ 0 h 201"/>
              <a:gd name="T58" fmla="*/ 13 w 197"/>
              <a:gd name="T59" fmla="*/ 2 h 201"/>
              <a:gd name="T60" fmla="*/ 15 w 197"/>
              <a:gd name="T61" fmla="*/ 2 h 201"/>
              <a:gd name="T62" fmla="*/ 17 w 197"/>
              <a:gd name="T63" fmla="*/ 2 h 201"/>
              <a:gd name="T64" fmla="*/ 19 w 197"/>
              <a:gd name="T65" fmla="*/ 2 h 201"/>
              <a:gd name="T66" fmla="*/ 20 w 197"/>
              <a:gd name="T67" fmla="*/ 2 h 201"/>
              <a:gd name="T68" fmla="*/ 21 w 197"/>
              <a:gd name="T69" fmla="*/ 2 h 201"/>
              <a:gd name="T70" fmla="*/ 22 w 197"/>
              <a:gd name="T71" fmla="*/ 2 h 201"/>
              <a:gd name="T72" fmla="*/ 22 w 197"/>
              <a:gd name="T73" fmla="*/ 2 h 201"/>
              <a:gd name="T74" fmla="*/ 22 w 197"/>
              <a:gd name="T75" fmla="*/ 2 h 20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7"/>
              <a:gd name="T115" fmla="*/ 0 h 201"/>
              <a:gd name="T116" fmla="*/ 197 w 197"/>
              <a:gd name="T117" fmla="*/ 201 h 20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7" h="201">
                <a:moveTo>
                  <a:pt x="197" y="98"/>
                </a:moveTo>
                <a:lnTo>
                  <a:pt x="197" y="98"/>
                </a:lnTo>
                <a:lnTo>
                  <a:pt x="197" y="120"/>
                </a:lnTo>
                <a:lnTo>
                  <a:pt x="188" y="141"/>
                </a:lnTo>
                <a:lnTo>
                  <a:pt x="180" y="154"/>
                </a:lnTo>
                <a:lnTo>
                  <a:pt x="171" y="171"/>
                </a:lnTo>
                <a:lnTo>
                  <a:pt x="154" y="184"/>
                </a:lnTo>
                <a:lnTo>
                  <a:pt x="137" y="192"/>
                </a:lnTo>
                <a:lnTo>
                  <a:pt x="120" y="196"/>
                </a:lnTo>
                <a:lnTo>
                  <a:pt x="98" y="201"/>
                </a:lnTo>
                <a:lnTo>
                  <a:pt x="77" y="196"/>
                </a:lnTo>
                <a:lnTo>
                  <a:pt x="60" y="192"/>
                </a:lnTo>
                <a:lnTo>
                  <a:pt x="43" y="184"/>
                </a:lnTo>
                <a:lnTo>
                  <a:pt x="30" y="171"/>
                </a:lnTo>
                <a:lnTo>
                  <a:pt x="17" y="154"/>
                </a:lnTo>
                <a:lnTo>
                  <a:pt x="9" y="141"/>
                </a:lnTo>
                <a:lnTo>
                  <a:pt x="0" y="120"/>
                </a:lnTo>
                <a:lnTo>
                  <a:pt x="0" y="98"/>
                </a:lnTo>
                <a:lnTo>
                  <a:pt x="0" y="81"/>
                </a:lnTo>
                <a:lnTo>
                  <a:pt x="9" y="60"/>
                </a:lnTo>
                <a:lnTo>
                  <a:pt x="17" y="43"/>
                </a:lnTo>
                <a:lnTo>
                  <a:pt x="30" y="30"/>
                </a:lnTo>
                <a:lnTo>
                  <a:pt x="43" y="17"/>
                </a:lnTo>
                <a:lnTo>
                  <a:pt x="60" y="9"/>
                </a:lnTo>
                <a:lnTo>
                  <a:pt x="77" y="4"/>
                </a:lnTo>
                <a:lnTo>
                  <a:pt x="98" y="0"/>
                </a:lnTo>
                <a:lnTo>
                  <a:pt x="120" y="4"/>
                </a:lnTo>
                <a:lnTo>
                  <a:pt x="137" y="9"/>
                </a:lnTo>
                <a:lnTo>
                  <a:pt x="154" y="17"/>
                </a:lnTo>
                <a:lnTo>
                  <a:pt x="171" y="30"/>
                </a:lnTo>
                <a:lnTo>
                  <a:pt x="180" y="43"/>
                </a:lnTo>
                <a:lnTo>
                  <a:pt x="188" y="60"/>
                </a:lnTo>
                <a:lnTo>
                  <a:pt x="197" y="81"/>
                </a:lnTo>
                <a:lnTo>
                  <a:pt x="197" y="98"/>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48" name="AutoShape 53"/>
          <p:cNvSpPr>
            <a:spLocks noChangeArrowheads="1"/>
          </p:cNvSpPr>
          <p:nvPr/>
        </p:nvSpPr>
        <p:spPr bwMode="auto">
          <a:xfrm>
            <a:off x="6314630" y="1671010"/>
            <a:ext cx="239911" cy="206375"/>
          </a:xfrm>
          <a:custGeom>
            <a:avLst/>
            <a:gdLst>
              <a:gd name="T0" fmla="*/ 26 w 196"/>
              <a:gd name="T1" fmla="*/ 2 h 197"/>
              <a:gd name="T2" fmla="*/ 26 w 196"/>
              <a:gd name="T3" fmla="*/ 2 h 197"/>
              <a:gd name="T4" fmla="*/ 26 w 196"/>
              <a:gd name="T5" fmla="*/ 2 h 197"/>
              <a:gd name="T6" fmla="*/ 25 w 196"/>
              <a:gd name="T7" fmla="*/ 2 h 197"/>
              <a:gd name="T8" fmla="*/ 24 w 196"/>
              <a:gd name="T9" fmla="*/ 2 h 197"/>
              <a:gd name="T10" fmla="*/ 23 w 196"/>
              <a:gd name="T11" fmla="*/ 2 h 197"/>
              <a:gd name="T12" fmla="*/ 22 w 196"/>
              <a:gd name="T13" fmla="*/ 2 h 197"/>
              <a:gd name="T14" fmla="*/ 19 w 196"/>
              <a:gd name="T15" fmla="*/ 2 h 197"/>
              <a:gd name="T16" fmla="*/ 17 w 196"/>
              <a:gd name="T17" fmla="*/ 2 h 197"/>
              <a:gd name="T18" fmla="*/ 13 w 196"/>
              <a:gd name="T19" fmla="*/ 2 h 197"/>
              <a:gd name="T20" fmla="*/ 13 w 196"/>
              <a:gd name="T21" fmla="*/ 2 h 197"/>
              <a:gd name="T22" fmla="*/ 9 w 196"/>
              <a:gd name="T23" fmla="*/ 2 h 197"/>
              <a:gd name="T24" fmla="*/ 9 w 196"/>
              <a:gd name="T25" fmla="*/ 2 h 197"/>
              <a:gd name="T26" fmla="*/ 9 w 196"/>
              <a:gd name="T27" fmla="*/ 2 h 197"/>
              <a:gd name="T28" fmla="*/ 9 w 196"/>
              <a:gd name="T29" fmla="*/ 2 h 197"/>
              <a:gd name="T30" fmla="*/ 9 w 196"/>
              <a:gd name="T31" fmla="*/ 2 h 197"/>
              <a:gd name="T32" fmla="*/ 4 w 196"/>
              <a:gd name="T33" fmla="*/ 2 h 197"/>
              <a:gd name="T34" fmla="*/ 0 w 196"/>
              <a:gd name="T35" fmla="*/ 2 h 197"/>
              <a:gd name="T36" fmla="*/ 0 w 196"/>
              <a:gd name="T37" fmla="*/ 2 h 197"/>
              <a:gd name="T38" fmla="*/ 0 w 196"/>
              <a:gd name="T39" fmla="*/ 2 h 197"/>
              <a:gd name="T40" fmla="*/ 0 w 196"/>
              <a:gd name="T41" fmla="*/ 2 h 197"/>
              <a:gd name="T42" fmla="*/ 4 w 196"/>
              <a:gd name="T43" fmla="*/ 2 h 197"/>
              <a:gd name="T44" fmla="*/ 9 w 196"/>
              <a:gd name="T45" fmla="*/ 2 h 197"/>
              <a:gd name="T46" fmla="*/ 9 w 196"/>
              <a:gd name="T47" fmla="*/ 2 h 197"/>
              <a:gd name="T48" fmla="*/ 9 w 196"/>
              <a:gd name="T49" fmla="*/ 2 h 197"/>
              <a:gd name="T50" fmla="*/ 9 w 196"/>
              <a:gd name="T51" fmla="*/ 2 h 197"/>
              <a:gd name="T52" fmla="*/ 9 w 196"/>
              <a:gd name="T53" fmla="*/ 0 h 197"/>
              <a:gd name="T54" fmla="*/ 13 w 196"/>
              <a:gd name="T55" fmla="*/ 0 h 197"/>
              <a:gd name="T56" fmla="*/ 13 w 196"/>
              <a:gd name="T57" fmla="*/ 0 h 197"/>
              <a:gd name="T58" fmla="*/ 17 w 196"/>
              <a:gd name="T59" fmla="*/ 0 h 197"/>
              <a:gd name="T60" fmla="*/ 19 w 196"/>
              <a:gd name="T61" fmla="*/ 2 h 197"/>
              <a:gd name="T62" fmla="*/ 22 w 196"/>
              <a:gd name="T63" fmla="*/ 2 h 197"/>
              <a:gd name="T64" fmla="*/ 23 w 196"/>
              <a:gd name="T65" fmla="*/ 2 h 197"/>
              <a:gd name="T66" fmla="*/ 24 w 196"/>
              <a:gd name="T67" fmla="*/ 2 h 197"/>
              <a:gd name="T68" fmla="*/ 25 w 196"/>
              <a:gd name="T69" fmla="*/ 2 h 197"/>
              <a:gd name="T70" fmla="*/ 26 w 196"/>
              <a:gd name="T71" fmla="*/ 2 h 197"/>
              <a:gd name="T72" fmla="*/ 26 w 196"/>
              <a:gd name="T73" fmla="*/ 2 h 197"/>
              <a:gd name="T74" fmla="*/ 26 w 196"/>
              <a:gd name="T75" fmla="*/ 2 h 19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6"/>
              <a:gd name="T115" fmla="*/ 0 h 197"/>
              <a:gd name="T116" fmla="*/ 196 w 196"/>
              <a:gd name="T117" fmla="*/ 197 h 19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6" h="197">
                <a:moveTo>
                  <a:pt x="196" y="99"/>
                </a:moveTo>
                <a:lnTo>
                  <a:pt x="196" y="99"/>
                </a:lnTo>
                <a:lnTo>
                  <a:pt x="196" y="120"/>
                </a:lnTo>
                <a:lnTo>
                  <a:pt x="188" y="137"/>
                </a:lnTo>
                <a:lnTo>
                  <a:pt x="179" y="154"/>
                </a:lnTo>
                <a:lnTo>
                  <a:pt x="167" y="171"/>
                </a:lnTo>
                <a:lnTo>
                  <a:pt x="154" y="180"/>
                </a:lnTo>
                <a:lnTo>
                  <a:pt x="137" y="192"/>
                </a:lnTo>
                <a:lnTo>
                  <a:pt x="120" y="197"/>
                </a:lnTo>
                <a:lnTo>
                  <a:pt x="98" y="197"/>
                </a:lnTo>
                <a:lnTo>
                  <a:pt x="77" y="197"/>
                </a:lnTo>
                <a:lnTo>
                  <a:pt x="60" y="192"/>
                </a:lnTo>
                <a:lnTo>
                  <a:pt x="43" y="180"/>
                </a:lnTo>
                <a:lnTo>
                  <a:pt x="26" y="171"/>
                </a:lnTo>
                <a:lnTo>
                  <a:pt x="17" y="154"/>
                </a:lnTo>
                <a:lnTo>
                  <a:pt x="4" y="137"/>
                </a:lnTo>
                <a:lnTo>
                  <a:pt x="0" y="120"/>
                </a:lnTo>
                <a:lnTo>
                  <a:pt x="0" y="99"/>
                </a:lnTo>
                <a:lnTo>
                  <a:pt x="0" y="77"/>
                </a:lnTo>
                <a:lnTo>
                  <a:pt x="4" y="60"/>
                </a:lnTo>
                <a:lnTo>
                  <a:pt x="17" y="43"/>
                </a:lnTo>
                <a:lnTo>
                  <a:pt x="26" y="30"/>
                </a:lnTo>
                <a:lnTo>
                  <a:pt x="43" y="17"/>
                </a:lnTo>
                <a:lnTo>
                  <a:pt x="60" y="9"/>
                </a:lnTo>
                <a:lnTo>
                  <a:pt x="77" y="0"/>
                </a:lnTo>
                <a:lnTo>
                  <a:pt x="98" y="0"/>
                </a:lnTo>
                <a:lnTo>
                  <a:pt x="120" y="0"/>
                </a:lnTo>
                <a:lnTo>
                  <a:pt x="137" y="9"/>
                </a:lnTo>
                <a:lnTo>
                  <a:pt x="154" y="17"/>
                </a:lnTo>
                <a:lnTo>
                  <a:pt x="167" y="30"/>
                </a:lnTo>
                <a:lnTo>
                  <a:pt x="179" y="43"/>
                </a:lnTo>
                <a:lnTo>
                  <a:pt x="188" y="60"/>
                </a:lnTo>
                <a:lnTo>
                  <a:pt x="196" y="77"/>
                </a:lnTo>
                <a:lnTo>
                  <a:pt x="196" y="99"/>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49" name="AutoShape 54"/>
          <p:cNvSpPr>
            <a:spLocks noChangeArrowheads="1"/>
          </p:cNvSpPr>
          <p:nvPr/>
        </p:nvSpPr>
        <p:spPr bwMode="auto">
          <a:xfrm>
            <a:off x="7154319" y="2234672"/>
            <a:ext cx="241201" cy="210245"/>
          </a:xfrm>
          <a:custGeom>
            <a:avLst/>
            <a:gdLst>
              <a:gd name="T0" fmla="*/ 26 w 197"/>
              <a:gd name="T1" fmla="*/ 2 h 201"/>
              <a:gd name="T2" fmla="*/ 26 w 197"/>
              <a:gd name="T3" fmla="*/ 2 h 201"/>
              <a:gd name="T4" fmla="*/ 26 w 197"/>
              <a:gd name="T5" fmla="*/ 2 h 201"/>
              <a:gd name="T6" fmla="*/ 25 w 197"/>
              <a:gd name="T7" fmla="*/ 2 h 201"/>
              <a:gd name="T8" fmla="*/ 25 w 197"/>
              <a:gd name="T9" fmla="*/ 2 h 201"/>
              <a:gd name="T10" fmla="*/ 23 w 197"/>
              <a:gd name="T11" fmla="*/ 2 h 201"/>
              <a:gd name="T12" fmla="*/ 22 w 197"/>
              <a:gd name="T13" fmla="*/ 2 h 201"/>
              <a:gd name="T14" fmla="*/ 19 w 197"/>
              <a:gd name="T15" fmla="*/ 2 h 201"/>
              <a:gd name="T16" fmla="*/ 16 w 197"/>
              <a:gd name="T17" fmla="*/ 2 h 201"/>
              <a:gd name="T18" fmla="*/ 13 w 197"/>
              <a:gd name="T19" fmla="*/ 2 h 201"/>
              <a:gd name="T20" fmla="*/ 13 w 197"/>
              <a:gd name="T21" fmla="*/ 2 h 201"/>
              <a:gd name="T22" fmla="*/ 9 w 197"/>
              <a:gd name="T23" fmla="*/ 2 h 201"/>
              <a:gd name="T24" fmla="*/ 9 w 197"/>
              <a:gd name="T25" fmla="*/ 2 h 201"/>
              <a:gd name="T26" fmla="*/ 9 w 197"/>
              <a:gd name="T27" fmla="*/ 2 h 201"/>
              <a:gd name="T28" fmla="*/ 9 w 197"/>
              <a:gd name="T29" fmla="*/ 2 h 201"/>
              <a:gd name="T30" fmla="*/ 9 w 197"/>
              <a:gd name="T31" fmla="*/ 2 h 201"/>
              <a:gd name="T32" fmla="*/ 5 w 197"/>
              <a:gd name="T33" fmla="*/ 2 h 201"/>
              <a:gd name="T34" fmla="*/ 0 w 197"/>
              <a:gd name="T35" fmla="*/ 2 h 201"/>
              <a:gd name="T36" fmla="*/ 0 w 197"/>
              <a:gd name="T37" fmla="*/ 2 h 201"/>
              <a:gd name="T38" fmla="*/ 0 w 197"/>
              <a:gd name="T39" fmla="*/ 2 h 201"/>
              <a:gd name="T40" fmla="*/ 0 w 197"/>
              <a:gd name="T41" fmla="*/ 2 h 201"/>
              <a:gd name="T42" fmla="*/ 5 w 197"/>
              <a:gd name="T43" fmla="*/ 2 h 201"/>
              <a:gd name="T44" fmla="*/ 9 w 197"/>
              <a:gd name="T45" fmla="*/ 2 h 201"/>
              <a:gd name="T46" fmla="*/ 9 w 197"/>
              <a:gd name="T47" fmla="*/ 2 h 201"/>
              <a:gd name="T48" fmla="*/ 9 w 197"/>
              <a:gd name="T49" fmla="*/ 2 h 201"/>
              <a:gd name="T50" fmla="*/ 9 w 197"/>
              <a:gd name="T51" fmla="*/ 2 h 201"/>
              <a:gd name="T52" fmla="*/ 9 w 197"/>
              <a:gd name="T53" fmla="*/ 2 h 201"/>
              <a:gd name="T54" fmla="*/ 13 w 197"/>
              <a:gd name="T55" fmla="*/ 0 h 201"/>
              <a:gd name="T56" fmla="*/ 13 w 197"/>
              <a:gd name="T57" fmla="*/ 0 h 201"/>
              <a:gd name="T58" fmla="*/ 16 w 197"/>
              <a:gd name="T59" fmla="*/ 2 h 201"/>
              <a:gd name="T60" fmla="*/ 19 w 197"/>
              <a:gd name="T61" fmla="*/ 2 h 201"/>
              <a:gd name="T62" fmla="*/ 22 w 197"/>
              <a:gd name="T63" fmla="*/ 2 h 201"/>
              <a:gd name="T64" fmla="*/ 23 w 197"/>
              <a:gd name="T65" fmla="*/ 2 h 201"/>
              <a:gd name="T66" fmla="*/ 25 w 197"/>
              <a:gd name="T67" fmla="*/ 2 h 201"/>
              <a:gd name="T68" fmla="*/ 25 w 197"/>
              <a:gd name="T69" fmla="*/ 2 h 201"/>
              <a:gd name="T70" fmla="*/ 26 w 197"/>
              <a:gd name="T71" fmla="*/ 2 h 201"/>
              <a:gd name="T72" fmla="*/ 26 w 197"/>
              <a:gd name="T73" fmla="*/ 2 h 201"/>
              <a:gd name="T74" fmla="*/ 26 w 197"/>
              <a:gd name="T75" fmla="*/ 2 h 20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7"/>
              <a:gd name="T115" fmla="*/ 0 h 201"/>
              <a:gd name="T116" fmla="*/ 197 w 197"/>
              <a:gd name="T117" fmla="*/ 201 h 20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7" h="201">
                <a:moveTo>
                  <a:pt x="197" y="103"/>
                </a:moveTo>
                <a:lnTo>
                  <a:pt x="197" y="103"/>
                </a:lnTo>
                <a:lnTo>
                  <a:pt x="197" y="120"/>
                </a:lnTo>
                <a:lnTo>
                  <a:pt x="188" y="141"/>
                </a:lnTo>
                <a:lnTo>
                  <a:pt x="180" y="158"/>
                </a:lnTo>
                <a:lnTo>
                  <a:pt x="167" y="171"/>
                </a:lnTo>
                <a:lnTo>
                  <a:pt x="154" y="184"/>
                </a:lnTo>
                <a:lnTo>
                  <a:pt x="137" y="192"/>
                </a:lnTo>
                <a:lnTo>
                  <a:pt x="116" y="196"/>
                </a:lnTo>
                <a:lnTo>
                  <a:pt x="99" y="201"/>
                </a:lnTo>
                <a:lnTo>
                  <a:pt x="77" y="196"/>
                </a:lnTo>
                <a:lnTo>
                  <a:pt x="60" y="192"/>
                </a:lnTo>
                <a:lnTo>
                  <a:pt x="43" y="184"/>
                </a:lnTo>
                <a:lnTo>
                  <a:pt x="26" y="171"/>
                </a:lnTo>
                <a:lnTo>
                  <a:pt x="17" y="158"/>
                </a:lnTo>
                <a:lnTo>
                  <a:pt x="5" y="141"/>
                </a:lnTo>
                <a:lnTo>
                  <a:pt x="0" y="120"/>
                </a:lnTo>
                <a:lnTo>
                  <a:pt x="0" y="103"/>
                </a:lnTo>
                <a:lnTo>
                  <a:pt x="0" y="81"/>
                </a:lnTo>
                <a:lnTo>
                  <a:pt x="5" y="64"/>
                </a:lnTo>
                <a:lnTo>
                  <a:pt x="17" y="47"/>
                </a:lnTo>
                <a:lnTo>
                  <a:pt x="26" y="30"/>
                </a:lnTo>
                <a:lnTo>
                  <a:pt x="43" y="17"/>
                </a:lnTo>
                <a:lnTo>
                  <a:pt x="60" y="9"/>
                </a:lnTo>
                <a:lnTo>
                  <a:pt x="77" y="4"/>
                </a:lnTo>
                <a:lnTo>
                  <a:pt x="99" y="0"/>
                </a:lnTo>
                <a:lnTo>
                  <a:pt x="116" y="4"/>
                </a:lnTo>
                <a:lnTo>
                  <a:pt x="137" y="9"/>
                </a:lnTo>
                <a:lnTo>
                  <a:pt x="154" y="17"/>
                </a:lnTo>
                <a:lnTo>
                  <a:pt x="167" y="30"/>
                </a:lnTo>
                <a:lnTo>
                  <a:pt x="180" y="47"/>
                </a:lnTo>
                <a:lnTo>
                  <a:pt x="188" y="64"/>
                </a:lnTo>
                <a:lnTo>
                  <a:pt x="197" y="81"/>
                </a:lnTo>
                <a:lnTo>
                  <a:pt x="197" y="103"/>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50" name="AutoShape 55"/>
          <p:cNvSpPr>
            <a:spLocks noChangeArrowheads="1"/>
          </p:cNvSpPr>
          <p:nvPr/>
        </p:nvSpPr>
        <p:spPr bwMode="auto">
          <a:xfrm>
            <a:off x="6153400" y="2811232"/>
            <a:ext cx="239911" cy="205085"/>
          </a:xfrm>
          <a:custGeom>
            <a:avLst/>
            <a:gdLst>
              <a:gd name="T0" fmla="*/ 26 w 196"/>
              <a:gd name="T1" fmla="*/ 2 h 196"/>
              <a:gd name="T2" fmla="*/ 26 w 196"/>
              <a:gd name="T3" fmla="*/ 2 h 196"/>
              <a:gd name="T4" fmla="*/ 26 w 196"/>
              <a:gd name="T5" fmla="*/ 2 h 196"/>
              <a:gd name="T6" fmla="*/ 26 w 196"/>
              <a:gd name="T7" fmla="*/ 2 h 196"/>
              <a:gd name="T8" fmla="*/ 24 w 196"/>
              <a:gd name="T9" fmla="*/ 2 h 196"/>
              <a:gd name="T10" fmla="*/ 23 w 196"/>
              <a:gd name="T11" fmla="*/ 2 h 196"/>
              <a:gd name="T12" fmla="*/ 21 w 196"/>
              <a:gd name="T13" fmla="*/ 2 h 196"/>
              <a:gd name="T14" fmla="*/ 19 w 196"/>
              <a:gd name="T15" fmla="*/ 2 h 196"/>
              <a:gd name="T16" fmla="*/ 17 w 196"/>
              <a:gd name="T17" fmla="*/ 2 h 196"/>
              <a:gd name="T18" fmla="*/ 13 w 196"/>
              <a:gd name="T19" fmla="*/ 2 h 196"/>
              <a:gd name="T20" fmla="*/ 13 w 196"/>
              <a:gd name="T21" fmla="*/ 2 h 196"/>
              <a:gd name="T22" fmla="*/ 9 w 196"/>
              <a:gd name="T23" fmla="*/ 2 h 196"/>
              <a:gd name="T24" fmla="*/ 9 w 196"/>
              <a:gd name="T25" fmla="*/ 2 h 196"/>
              <a:gd name="T26" fmla="*/ 9 w 196"/>
              <a:gd name="T27" fmla="*/ 2 h 196"/>
              <a:gd name="T28" fmla="*/ 9 w 196"/>
              <a:gd name="T29" fmla="*/ 2 h 196"/>
              <a:gd name="T30" fmla="*/ 9 w 196"/>
              <a:gd name="T31" fmla="*/ 2 h 196"/>
              <a:gd name="T32" fmla="*/ 8 w 196"/>
              <a:gd name="T33" fmla="*/ 2 h 196"/>
              <a:gd name="T34" fmla="*/ 0 w 196"/>
              <a:gd name="T35" fmla="*/ 2 h 196"/>
              <a:gd name="T36" fmla="*/ 0 w 196"/>
              <a:gd name="T37" fmla="*/ 2 h 196"/>
              <a:gd name="T38" fmla="*/ 0 w 196"/>
              <a:gd name="T39" fmla="*/ 2 h 196"/>
              <a:gd name="T40" fmla="*/ 0 w 196"/>
              <a:gd name="T41" fmla="*/ 2 h 196"/>
              <a:gd name="T42" fmla="*/ 8 w 196"/>
              <a:gd name="T43" fmla="*/ 2 h 196"/>
              <a:gd name="T44" fmla="*/ 9 w 196"/>
              <a:gd name="T45" fmla="*/ 2 h 196"/>
              <a:gd name="T46" fmla="*/ 9 w 196"/>
              <a:gd name="T47" fmla="*/ 2 h 196"/>
              <a:gd name="T48" fmla="*/ 9 w 196"/>
              <a:gd name="T49" fmla="*/ 2 h 196"/>
              <a:gd name="T50" fmla="*/ 9 w 196"/>
              <a:gd name="T51" fmla="*/ 2 h 196"/>
              <a:gd name="T52" fmla="*/ 9 w 196"/>
              <a:gd name="T53" fmla="*/ 0 h 196"/>
              <a:gd name="T54" fmla="*/ 13 w 196"/>
              <a:gd name="T55" fmla="*/ 0 h 196"/>
              <a:gd name="T56" fmla="*/ 13 w 196"/>
              <a:gd name="T57" fmla="*/ 0 h 196"/>
              <a:gd name="T58" fmla="*/ 17 w 196"/>
              <a:gd name="T59" fmla="*/ 0 h 196"/>
              <a:gd name="T60" fmla="*/ 19 w 196"/>
              <a:gd name="T61" fmla="*/ 2 h 196"/>
              <a:gd name="T62" fmla="*/ 21 w 196"/>
              <a:gd name="T63" fmla="*/ 2 h 196"/>
              <a:gd name="T64" fmla="*/ 23 w 196"/>
              <a:gd name="T65" fmla="*/ 2 h 196"/>
              <a:gd name="T66" fmla="*/ 24 w 196"/>
              <a:gd name="T67" fmla="*/ 2 h 196"/>
              <a:gd name="T68" fmla="*/ 26 w 196"/>
              <a:gd name="T69" fmla="*/ 2 h 196"/>
              <a:gd name="T70" fmla="*/ 26 w 196"/>
              <a:gd name="T71" fmla="*/ 2 h 196"/>
              <a:gd name="T72" fmla="*/ 26 w 196"/>
              <a:gd name="T73" fmla="*/ 2 h 196"/>
              <a:gd name="T74" fmla="*/ 26 w 196"/>
              <a:gd name="T75" fmla="*/ 2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6"/>
              <a:gd name="T115" fmla="*/ 0 h 196"/>
              <a:gd name="T116" fmla="*/ 196 w 196"/>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6" h="196">
                <a:moveTo>
                  <a:pt x="196" y="98"/>
                </a:moveTo>
                <a:lnTo>
                  <a:pt x="196" y="98"/>
                </a:lnTo>
                <a:lnTo>
                  <a:pt x="196" y="119"/>
                </a:lnTo>
                <a:lnTo>
                  <a:pt x="192" y="136"/>
                </a:lnTo>
                <a:lnTo>
                  <a:pt x="179" y="153"/>
                </a:lnTo>
                <a:lnTo>
                  <a:pt x="170" y="170"/>
                </a:lnTo>
                <a:lnTo>
                  <a:pt x="153" y="179"/>
                </a:lnTo>
                <a:lnTo>
                  <a:pt x="136" y="192"/>
                </a:lnTo>
                <a:lnTo>
                  <a:pt x="119" y="196"/>
                </a:lnTo>
                <a:lnTo>
                  <a:pt x="98" y="196"/>
                </a:lnTo>
                <a:lnTo>
                  <a:pt x="77" y="196"/>
                </a:lnTo>
                <a:lnTo>
                  <a:pt x="59" y="192"/>
                </a:lnTo>
                <a:lnTo>
                  <a:pt x="42" y="179"/>
                </a:lnTo>
                <a:lnTo>
                  <a:pt x="30" y="170"/>
                </a:lnTo>
                <a:lnTo>
                  <a:pt x="17" y="153"/>
                </a:lnTo>
                <a:lnTo>
                  <a:pt x="8" y="136"/>
                </a:lnTo>
                <a:lnTo>
                  <a:pt x="0" y="119"/>
                </a:lnTo>
                <a:lnTo>
                  <a:pt x="0" y="98"/>
                </a:lnTo>
                <a:lnTo>
                  <a:pt x="0" y="76"/>
                </a:lnTo>
                <a:lnTo>
                  <a:pt x="8" y="59"/>
                </a:lnTo>
                <a:lnTo>
                  <a:pt x="17" y="42"/>
                </a:lnTo>
                <a:lnTo>
                  <a:pt x="30" y="29"/>
                </a:lnTo>
                <a:lnTo>
                  <a:pt x="42" y="17"/>
                </a:lnTo>
                <a:lnTo>
                  <a:pt x="59" y="8"/>
                </a:lnTo>
                <a:lnTo>
                  <a:pt x="77" y="0"/>
                </a:lnTo>
                <a:lnTo>
                  <a:pt x="98" y="0"/>
                </a:lnTo>
                <a:lnTo>
                  <a:pt x="119" y="0"/>
                </a:lnTo>
                <a:lnTo>
                  <a:pt x="136" y="8"/>
                </a:lnTo>
                <a:lnTo>
                  <a:pt x="153" y="17"/>
                </a:lnTo>
                <a:lnTo>
                  <a:pt x="170" y="29"/>
                </a:lnTo>
                <a:lnTo>
                  <a:pt x="179" y="42"/>
                </a:lnTo>
                <a:lnTo>
                  <a:pt x="192" y="59"/>
                </a:lnTo>
                <a:lnTo>
                  <a:pt x="196" y="76"/>
                </a:lnTo>
                <a:lnTo>
                  <a:pt x="196" y="98"/>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51" name="AutoShape 56"/>
          <p:cNvSpPr>
            <a:spLocks noChangeArrowheads="1"/>
          </p:cNvSpPr>
          <p:nvPr/>
        </p:nvSpPr>
        <p:spPr bwMode="auto">
          <a:xfrm>
            <a:off x="6163719" y="3345227"/>
            <a:ext cx="241201" cy="205085"/>
          </a:xfrm>
          <a:custGeom>
            <a:avLst/>
            <a:gdLst>
              <a:gd name="T0" fmla="*/ 26 w 197"/>
              <a:gd name="T1" fmla="*/ 2 h 196"/>
              <a:gd name="T2" fmla="*/ 26 w 197"/>
              <a:gd name="T3" fmla="*/ 2 h 196"/>
              <a:gd name="T4" fmla="*/ 26 w 197"/>
              <a:gd name="T5" fmla="*/ 2 h 196"/>
              <a:gd name="T6" fmla="*/ 25 w 197"/>
              <a:gd name="T7" fmla="*/ 2 h 196"/>
              <a:gd name="T8" fmla="*/ 25 w 197"/>
              <a:gd name="T9" fmla="*/ 2 h 196"/>
              <a:gd name="T10" fmla="*/ 23 w 197"/>
              <a:gd name="T11" fmla="*/ 2 h 196"/>
              <a:gd name="T12" fmla="*/ 22 w 197"/>
              <a:gd name="T13" fmla="*/ 2 h 196"/>
              <a:gd name="T14" fmla="*/ 19 w 197"/>
              <a:gd name="T15" fmla="*/ 2 h 196"/>
              <a:gd name="T16" fmla="*/ 17 w 197"/>
              <a:gd name="T17" fmla="*/ 2 h 196"/>
              <a:gd name="T18" fmla="*/ 13 w 197"/>
              <a:gd name="T19" fmla="*/ 2 h 196"/>
              <a:gd name="T20" fmla="*/ 13 w 197"/>
              <a:gd name="T21" fmla="*/ 2 h 196"/>
              <a:gd name="T22" fmla="*/ 9 w 197"/>
              <a:gd name="T23" fmla="*/ 2 h 196"/>
              <a:gd name="T24" fmla="*/ 9 w 197"/>
              <a:gd name="T25" fmla="*/ 2 h 196"/>
              <a:gd name="T26" fmla="*/ 9 w 197"/>
              <a:gd name="T27" fmla="*/ 2 h 196"/>
              <a:gd name="T28" fmla="*/ 9 w 197"/>
              <a:gd name="T29" fmla="*/ 2 h 196"/>
              <a:gd name="T30" fmla="*/ 9 w 197"/>
              <a:gd name="T31" fmla="*/ 2 h 196"/>
              <a:gd name="T32" fmla="*/ 9 w 197"/>
              <a:gd name="T33" fmla="*/ 2 h 196"/>
              <a:gd name="T34" fmla="*/ 0 w 197"/>
              <a:gd name="T35" fmla="*/ 2 h 196"/>
              <a:gd name="T36" fmla="*/ 0 w 197"/>
              <a:gd name="T37" fmla="*/ 2 h 196"/>
              <a:gd name="T38" fmla="*/ 0 w 197"/>
              <a:gd name="T39" fmla="*/ 2 h 196"/>
              <a:gd name="T40" fmla="*/ 0 w 197"/>
              <a:gd name="T41" fmla="*/ 2 h 196"/>
              <a:gd name="T42" fmla="*/ 9 w 197"/>
              <a:gd name="T43" fmla="*/ 2 h 196"/>
              <a:gd name="T44" fmla="*/ 9 w 197"/>
              <a:gd name="T45" fmla="*/ 2 h 196"/>
              <a:gd name="T46" fmla="*/ 9 w 197"/>
              <a:gd name="T47" fmla="*/ 2 h 196"/>
              <a:gd name="T48" fmla="*/ 9 w 197"/>
              <a:gd name="T49" fmla="*/ 2 h 196"/>
              <a:gd name="T50" fmla="*/ 9 w 197"/>
              <a:gd name="T51" fmla="*/ 2 h 196"/>
              <a:gd name="T52" fmla="*/ 9 w 197"/>
              <a:gd name="T53" fmla="*/ 0 h 196"/>
              <a:gd name="T54" fmla="*/ 13 w 197"/>
              <a:gd name="T55" fmla="*/ 0 h 196"/>
              <a:gd name="T56" fmla="*/ 13 w 197"/>
              <a:gd name="T57" fmla="*/ 0 h 196"/>
              <a:gd name="T58" fmla="*/ 17 w 197"/>
              <a:gd name="T59" fmla="*/ 0 h 196"/>
              <a:gd name="T60" fmla="*/ 19 w 197"/>
              <a:gd name="T61" fmla="*/ 2 h 196"/>
              <a:gd name="T62" fmla="*/ 22 w 197"/>
              <a:gd name="T63" fmla="*/ 2 h 196"/>
              <a:gd name="T64" fmla="*/ 23 w 197"/>
              <a:gd name="T65" fmla="*/ 2 h 196"/>
              <a:gd name="T66" fmla="*/ 25 w 197"/>
              <a:gd name="T67" fmla="*/ 2 h 196"/>
              <a:gd name="T68" fmla="*/ 25 w 197"/>
              <a:gd name="T69" fmla="*/ 2 h 196"/>
              <a:gd name="T70" fmla="*/ 26 w 197"/>
              <a:gd name="T71" fmla="*/ 2 h 196"/>
              <a:gd name="T72" fmla="*/ 26 w 197"/>
              <a:gd name="T73" fmla="*/ 2 h 196"/>
              <a:gd name="T74" fmla="*/ 26 w 197"/>
              <a:gd name="T75" fmla="*/ 2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7"/>
              <a:gd name="T115" fmla="*/ 0 h 196"/>
              <a:gd name="T116" fmla="*/ 197 w 197"/>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7" h="196">
                <a:moveTo>
                  <a:pt x="197" y="98"/>
                </a:moveTo>
                <a:lnTo>
                  <a:pt x="197" y="98"/>
                </a:lnTo>
                <a:lnTo>
                  <a:pt x="197" y="120"/>
                </a:lnTo>
                <a:lnTo>
                  <a:pt x="188" y="137"/>
                </a:lnTo>
                <a:lnTo>
                  <a:pt x="180" y="154"/>
                </a:lnTo>
                <a:lnTo>
                  <a:pt x="167" y="167"/>
                </a:lnTo>
                <a:lnTo>
                  <a:pt x="154" y="179"/>
                </a:lnTo>
                <a:lnTo>
                  <a:pt x="137" y="188"/>
                </a:lnTo>
                <a:lnTo>
                  <a:pt x="120" y="196"/>
                </a:lnTo>
                <a:lnTo>
                  <a:pt x="98" y="196"/>
                </a:lnTo>
                <a:lnTo>
                  <a:pt x="77" y="196"/>
                </a:lnTo>
                <a:lnTo>
                  <a:pt x="60" y="188"/>
                </a:lnTo>
                <a:lnTo>
                  <a:pt x="43" y="179"/>
                </a:lnTo>
                <a:lnTo>
                  <a:pt x="30" y="167"/>
                </a:lnTo>
                <a:lnTo>
                  <a:pt x="17" y="154"/>
                </a:lnTo>
                <a:lnTo>
                  <a:pt x="9" y="137"/>
                </a:lnTo>
                <a:lnTo>
                  <a:pt x="0" y="120"/>
                </a:lnTo>
                <a:lnTo>
                  <a:pt x="0" y="98"/>
                </a:lnTo>
                <a:lnTo>
                  <a:pt x="0" y="77"/>
                </a:lnTo>
                <a:lnTo>
                  <a:pt x="9" y="60"/>
                </a:lnTo>
                <a:lnTo>
                  <a:pt x="17" y="43"/>
                </a:lnTo>
                <a:lnTo>
                  <a:pt x="30" y="26"/>
                </a:lnTo>
                <a:lnTo>
                  <a:pt x="43" y="17"/>
                </a:lnTo>
                <a:lnTo>
                  <a:pt x="60" y="4"/>
                </a:lnTo>
                <a:lnTo>
                  <a:pt x="77" y="0"/>
                </a:lnTo>
                <a:lnTo>
                  <a:pt x="98" y="0"/>
                </a:lnTo>
                <a:lnTo>
                  <a:pt x="120" y="0"/>
                </a:lnTo>
                <a:lnTo>
                  <a:pt x="137" y="4"/>
                </a:lnTo>
                <a:lnTo>
                  <a:pt x="154" y="17"/>
                </a:lnTo>
                <a:lnTo>
                  <a:pt x="167" y="26"/>
                </a:lnTo>
                <a:lnTo>
                  <a:pt x="180" y="43"/>
                </a:lnTo>
                <a:lnTo>
                  <a:pt x="188" y="60"/>
                </a:lnTo>
                <a:lnTo>
                  <a:pt x="197" y="77"/>
                </a:lnTo>
                <a:lnTo>
                  <a:pt x="197" y="98"/>
                </a:lnTo>
                <a:close/>
              </a:path>
            </a:pathLst>
          </a:custGeom>
          <a:solidFill>
            <a:schemeClr val="accent6">
              <a:lumMod val="60000"/>
              <a:lumOff val="40000"/>
            </a:schemeClr>
          </a:solidFill>
          <a:ln w="9525">
            <a:solidFill>
              <a:schemeClr val="tx1"/>
            </a:solidFill>
            <a:round/>
            <a:headEnd/>
            <a:tailEnd/>
          </a:ln>
        </p:spPr>
        <p:txBody>
          <a:bodyPr wrap="none" anchor="ctr"/>
          <a:lstStyle/>
          <a:p>
            <a:endParaRPr lang="nl-NL" sz="1200">
              <a:latin typeface="Century Gothic"/>
            </a:endParaRPr>
          </a:p>
        </p:txBody>
      </p:sp>
      <p:sp>
        <p:nvSpPr>
          <p:cNvPr id="110652" name="AutoShape 57"/>
          <p:cNvSpPr>
            <a:spLocks noChangeArrowheads="1"/>
          </p:cNvSpPr>
          <p:nvPr/>
        </p:nvSpPr>
        <p:spPr bwMode="auto">
          <a:xfrm>
            <a:off x="7165927" y="3897280"/>
            <a:ext cx="245070" cy="206375"/>
          </a:xfrm>
          <a:custGeom>
            <a:avLst/>
            <a:gdLst>
              <a:gd name="T0" fmla="*/ 23 w 201"/>
              <a:gd name="T1" fmla="*/ 2 h 196"/>
              <a:gd name="T2" fmla="*/ 23 w 201"/>
              <a:gd name="T3" fmla="*/ 2 h 196"/>
              <a:gd name="T4" fmla="*/ 23 w 201"/>
              <a:gd name="T5" fmla="*/ 2 h 196"/>
              <a:gd name="T6" fmla="*/ 22 w 201"/>
              <a:gd name="T7" fmla="*/ 2 h 196"/>
              <a:gd name="T8" fmla="*/ 22 w 201"/>
              <a:gd name="T9" fmla="*/ 2 h 196"/>
              <a:gd name="T10" fmla="*/ 20 w 201"/>
              <a:gd name="T11" fmla="*/ 2 h 196"/>
              <a:gd name="T12" fmla="*/ 19 w 201"/>
              <a:gd name="T13" fmla="*/ 2 h 196"/>
              <a:gd name="T14" fmla="*/ 17 w 201"/>
              <a:gd name="T15" fmla="*/ 2 h 196"/>
              <a:gd name="T16" fmla="*/ 14 w 201"/>
              <a:gd name="T17" fmla="*/ 2 h 196"/>
              <a:gd name="T18" fmla="*/ 11 w 201"/>
              <a:gd name="T19" fmla="*/ 2 h 196"/>
              <a:gd name="T20" fmla="*/ 11 w 201"/>
              <a:gd name="T21" fmla="*/ 2 h 196"/>
              <a:gd name="T22" fmla="*/ 9 w 201"/>
              <a:gd name="T23" fmla="*/ 2 h 196"/>
              <a:gd name="T24" fmla="*/ 9 w 201"/>
              <a:gd name="T25" fmla="*/ 2 h 196"/>
              <a:gd name="T26" fmla="*/ 9 w 201"/>
              <a:gd name="T27" fmla="*/ 2 h 196"/>
              <a:gd name="T28" fmla="*/ 9 w 201"/>
              <a:gd name="T29" fmla="*/ 2 h 196"/>
              <a:gd name="T30" fmla="*/ 9 w 201"/>
              <a:gd name="T31" fmla="*/ 2 h 196"/>
              <a:gd name="T32" fmla="*/ 8 w 201"/>
              <a:gd name="T33" fmla="*/ 2 h 196"/>
              <a:gd name="T34" fmla="*/ 4 w 201"/>
              <a:gd name="T35" fmla="*/ 2 h 196"/>
              <a:gd name="T36" fmla="*/ 0 w 201"/>
              <a:gd name="T37" fmla="*/ 2 h 196"/>
              <a:gd name="T38" fmla="*/ 0 w 201"/>
              <a:gd name="T39" fmla="*/ 2 h 196"/>
              <a:gd name="T40" fmla="*/ 4 w 201"/>
              <a:gd name="T41" fmla="*/ 2 h 196"/>
              <a:gd name="T42" fmla="*/ 8 w 201"/>
              <a:gd name="T43" fmla="*/ 2 h 196"/>
              <a:gd name="T44" fmla="*/ 9 w 201"/>
              <a:gd name="T45" fmla="*/ 2 h 196"/>
              <a:gd name="T46" fmla="*/ 9 w 201"/>
              <a:gd name="T47" fmla="*/ 2 h 196"/>
              <a:gd name="T48" fmla="*/ 9 w 201"/>
              <a:gd name="T49" fmla="*/ 2 h 196"/>
              <a:gd name="T50" fmla="*/ 9 w 201"/>
              <a:gd name="T51" fmla="*/ 2 h 196"/>
              <a:gd name="T52" fmla="*/ 9 w 201"/>
              <a:gd name="T53" fmla="*/ 0 h 196"/>
              <a:gd name="T54" fmla="*/ 11 w 201"/>
              <a:gd name="T55" fmla="*/ 0 h 196"/>
              <a:gd name="T56" fmla="*/ 11 w 201"/>
              <a:gd name="T57" fmla="*/ 0 h 196"/>
              <a:gd name="T58" fmla="*/ 14 w 201"/>
              <a:gd name="T59" fmla="*/ 0 h 196"/>
              <a:gd name="T60" fmla="*/ 17 w 201"/>
              <a:gd name="T61" fmla="*/ 2 h 196"/>
              <a:gd name="T62" fmla="*/ 19 w 201"/>
              <a:gd name="T63" fmla="*/ 2 h 196"/>
              <a:gd name="T64" fmla="*/ 20 w 201"/>
              <a:gd name="T65" fmla="*/ 2 h 196"/>
              <a:gd name="T66" fmla="*/ 22 w 201"/>
              <a:gd name="T67" fmla="*/ 2 h 196"/>
              <a:gd name="T68" fmla="*/ 22 w 201"/>
              <a:gd name="T69" fmla="*/ 2 h 196"/>
              <a:gd name="T70" fmla="*/ 23 w 201"/>
              <a:gd name="T71" fmla="*/ 2 h 196"/>
              <a:gd name="T72" fmla="*/ 23 w 201"/>
              <a:gd name="T73" fmla="*/ 2 h 196"/>
              <a:gd name="T74" fmla="*/ 23 w 201"/>
              <a:gd name="T75" fmla="*/ 2 h 1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1"/>
              <a:gd name="T115" fmla="*/ 0 h 196"/>
              <a:gd name="T116" fmla="*/ 201 w 201"/>
              <a:gd name="T117" fmla="*/ 196 h 1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1" h="196">
                <a:moveTo>
                  <a:pt x="201" y="98"/>
                </a:moveTo>
                <a:lnTo>
                  <a:pt x="201" y="98"/>
                </a:lnTo>
                <a:lnTo>
                  <a:pt x="196" y="115"/>
                </a:lnTo>
                <a:lnTo>
                  <a:pt x="192" y="136"/>
                </a:lnTo>
                <a:lnTo>
                  <a:pt x="184" y="153"/>
                </a:lnTo>
                <a:lnTo>
                  <a:pt x="171" y="166"/>
                </a:lnTo>
                <a:lnTo>
                  <a:pt x="158" y="179"/>
                </a:lnTo>
                <a:lnTo>
                  <a:pt x="141" y="187"/>
                </a:lnTo>
                <a:lnTo>
                  <a:pt x="119" y="196"/>
                </a:lnTo>
                <a:lnTo>
                  <a:pt x="102" y="196"/>
                </a:lnTo>
                <a:lnTo>
                  <a:pt x="81" y="196"/>
                </a:lnTo>
                <a:lnTo>
                  <a:pt x="64" y="187"/>
                </a:lnTo>
                <a:lnTo>
                  <a:pt x="47" y="179"/>
                </a:lnTo>
                <a:lnTo>
                  <a:pt x="30" y="166"/>
                </a:lnTo>
                <a:lnTo>
                  <a:pt x="17" y="153"/>
                </a:lnTo>
                <a:lnTo>
                  <a:pt x="8" y="136"/>
                </a:lnTo>
                <a:lnTo>
                  <a:pt x="4" y="115"/>
                </a:lnTo>
                <a:lnTo>
                  <a:pt x="0" y="98"/>
                </a:lnTo>
                <a:lnTo>
                  <a:pt x="4" y="76"/>
                </a:lnTo>
                <a:lnTo>
                  <a:pt x="8" y="59"/>
                </a:lnTo>
                <a:lnTo>
                  <a:pt x="17" y="42"/>
                </a:lnTo>
                <a:lnTo>
                  <a:pt x="30" y="25"/>
                </a:lnTo>
                <a:lnTo>
                  <a:pt x="47" y="12"/>
                </a:lnTo>
                <a:lnTo>
                  <a:pt x="64" y="4"/>
                </a:lnTo>
                <a:lnTo>
                  <a:pt x="81" y="0"/>
                </a:lnTo>
                <a:lnTo>
                  <a:pt x="102" y="0"/>
                </a:lnTo>
                <a:lnTo>
                  <a:pt x="119" y="0"/>
                </a:lnTo>
                <a:lnTo>
                  <a:pt x="141" y="4"/>
                </a:lnTo>
                <a:lnTo>
                  <a:pt x="158" y="12"/>
                </a:lnTo>
                <a:lnTo>
                  <a:pt x="171" y="25"/>
                </a:lnTo>
                <a:lnTo>
                  <a:pt x="184" y="42"/>
                </a:lnTo>
                <a:lnTo>
                  <a:pt x="192" y="59"/>
                </a:lnTo>
                <a:lnTo>
                  <a:pt x="196" y="76"/>
                </a:lnTo>
                <a:lnTo>
                  <a:pt x="201" y="98"/>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53" name="AutoShape 58"/>
          <p:cNvSpPr>
            <a:spLocks noChangeArrowheads="1"/>
          </p:cNvSpPr>
          <p:nvPr/>
        </p:nvSpPr>
        <p:spPr bwMode="auto">
          <a:xfrm>
            <a:off x="5140873" y="3897280"/>
            <a:ext cx="245070" cy="210245"/>
          </a:xfrm>
          <a:custGeom>
            <a:avLst/>
            <a:gdLst>
              <a:gd name="T0" fmla="*/ 23 w 201"/>
              <a:gd name="T1" fmla="*/ 2 h 200"/>
              <a:gd name="T2" fmla="*/ 23 w 201"/>
              <a:gd name="T3" fmla="*/ 2 h 200"/>
              <a:gd name="T4" fmla="*/ 23 w 201"/>
              <a:gd name="T5" fmla="*/ 2 h 200"/>
              <a:gd name="T6" fmla="*/ 22 w 201"/>
              <a:gd name="T7" fmla="*/ 2 h 200"/>
              <a:gd name="T8" fmla="*/ 22 w 201"/>
              <a:gd name="T9" fmla="*/ 2 h 200"/>
              <a:gd name="T10" fmla="*/ 20 w 201"/>
              <a:gd name="T11" fmla="*/ 2 h 200"/>
              <a:gd name="T12" fmla="*/ 19 w 201"/>
              <a:gd name="T13" fmla="*/ 2 h 200"/>
              <a:gd name="T14" fmla="*/ 17 w 201"/>
              <a:gd name="T15" fmla="*/ 2 h 200"/>
              <a:gd name="T16" fmla="*/ 14 w 201"/>
              <a:gd name="T17" fmla="*/ 2 h 200"/>
              <a:gd name="T18" fmla="*/ 11 w 201"/>
              <a:gd name="T19" fmla="*/ 2 h 200"/>
              <a:gd name="T20" fmla="*/ 11 w 201"/>
              <a:gd name="T21" fmla="*/ 2 h 200"/>
              <a:gd name="T22" fmla="*/ 9 w 201"/>
              <a:gd name="T23" fmla="*/ 2 h 200"/>
              <a:gd name="T24" fmla="*/ 9 w 201"/>
              <a:gd name="T25" fmla="*/ 2 h 200"/>
              <a:gd name="T26" fmla="*/ 9 w 201"/>
              <a:gd name="T27" fmla="*/ 2 h 200"/>
              <a:gd name="T28" fmla="*/ 9 w 201"/>
              <a:gd name="T29" fmla="*/ 2 h 200"/>
              <a:gd name="T30" fmla="*/ 9 w 201"/>
              <a:gd name="T31" fmla="*/ 2 h 200"/>
              <a:gd name="T32" fmla="*/ 9 w 201"/>
              <a:gd name="T33" fmla="*/ 2 h 200"/>
              <a:gd name="T34" fmla="*/ 5 w 201"/>
              <a:gd name="T35" fmla="*/ 2 h 200"/>
              <a:gd name="T36" fmla="*/ 0 w 201"/>
              <a:gd name="T37" fmla="*/ 2 h 200"/>
              <a:gd name="T38" fmla="*/ 0 w 201"/>
              <a:gd name="T39" fmla="*/ 2 h 200"/>
              <a:gd name="T40" fmla="*/ 5 w 201"/>
              <a:gd name="T41" fmla="*/ 2 h 200"/>
              <a:gd name="T42" fmla="*/ 9 w 201"/>
              <a:gd name="T43" fmla="*/ 2 h 200"/>
              <a:gd name="T44" fmla="*/ 9 w 201"/>
              <a:gd name="T45" fmla="*/ 2 h 200"/>
              <a:gd name="T46" fmla="*/ 9 w 201"/>
              <a:gd name="T47" fmla="*/ 2 h 200"/>
              <a:gd name="T48" fmla="*/ 9 w 201"/>
              <a:gd name="T49" fmla="*/ 2 h 200"/>
              <a:gd name="T50" fmla="*/ 9 w 201"/>
              <a:gd name="T51" fmla="*/ 2 h 200"/>
              <a:gd name="T52" fmla="*/ 9 w 201"/>
              <a:gd name="T53" fmla="*/ 2 h 200"/>
              <a:gd name="T54" fmla="*/ 11 w 201"/>
              <a:gd name="T55" fmla="*/ 0 h 200"/>
              <a:gd name="T56" fmla="*/ 11 w 201"/>
              <a:gd name="T57" fmla="*/ 0 h 200"/>
              <a:gd name="T58" fmla="*/ 14 w 201"/>
              <a:gd name="T59" fmla="*/ 2 h 200"/>
              <a:gd name="T60" fmla="*/ 17 w 201"/>
              <a:gd name="T61" fmla="*/ 2 h 200"/>
              <a:gd name="T62" fmla="*/ 19 w 201"/>
              <a:gd name="T63" fmla="*/ 2 h 200"/>
              <a:gd name="T64" fmla="*/ 20 w 201"/>
              <a:gd name="T65" fmla="*/ 2 h 200"/>
              <a:gd name="T66" fmla="*/ 22 w 201"/>
              <a:gd name="T67" fmla="*/ 2 h 200"/>
              <a:gd name="T68" fmla="*/ 22 w 201"/>
              <a:gd name="T69" fmla="*/ 2 h 200"/>
              <a:gd name="T70" fmla="*/ 23 w 201"/>
              <a:gd name="T71" fmla="*/ 2 h 200"/>
              <a:gd name="T72" fmla="*/ 23 w 201"/>
              <a:gd name="T73" fmla="*/ 2 h 200"/>
              <a:gd name="T74" fmla="*/ 23 w 201"/>
              <a:gd name="T75" fmla="*/ 2 h 2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1"/>
              <a:gd name="T115" fmla="*/ 0 h 200"/>
              <a:gd name="T116" fmla="*/ 201 w 201"/>
              <a:gd name="T117" fmla="*/ 200 h 2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1" h="200">
                <a:moveTo>
                  <a:pt x="201" y="102"/>
                </a:moveTo>
                <a:lnTo>
                  <a:pt x="201" y="102"/>
                </a:lnTo>
                <a:lnTo>
                  <a:pt x="197" y="119"/>
                </a:lnTo>
                <a:lnTo>
                  <a:pt x="193" y="140"/>
                </a:lnTo>
                <a:lnTo>
                  <a:pt x="184" y="157"/>
                </a:lnTo>
                <a:lnTo>
                  <a:pt x="171" y="170"/>
                </a:lnTo>
                <a:lnTo>
                  <a:pt x="158" y="183"/>
                </a:lnTo>
                <a:lnTo>
                  <a:pt x="141" y="192"/>
                </a:lnTo>
                <a:lnTo>
                  <a:pt x="120" y="196"/>
                </a:lnTo>
                <a:lnTo>
                  <a:pt x="103" y="200"/>
                </a:lnTo>
                <a:lnTo>
                  <a:pt x="82" y="196"/>
                </a:lnTo>
                <a:lnTo>
                  <a:pt x="64" y="192"/>
                </a:lnTo>
                <a:lnTo>
                  <a:pt x="47" y="183"/>
                </a:lnTo>
                <a:lnTo>
                  <a:pt x="30" y="170"/>
                </a:lnTo>
                <a:lnTo>
                  <a:pt x="17" y="157"/>
                </a:lnTo>
                <a:lnTo>
                  <a:pt x="9" y="140"/>
                </a:lnTo>
                <a:lnTo>
                  <a:pt x="5" y="119"/>
                </a:lnTo>
                <a:lnTo>
                  <a:pt x="0" y="102"/>
                </a:lnTo>
                <a:lnTo>
                  <a:pt x="5" y="81"/>
                </a:lnTo>
                <a:lnTo>
                  <a:pt x="9" y="64"/>
                </a:lnTo>
                <a:lnTo>
                  <a:pt x="17" y="46"/>
                </a:lnTo>
                <a:lnTo>
                  <a:pt x="30" y="29"/>
                </a:lnTo>
                <a:lnTo>
                  <a:pt x="47" y="17"/>
                </a:lnTo>
                <a:lnTo>
                  <a:pt x="64" y="8"/>
                </a:lnTo>
                <a:lnTo>
                  <a:pt x="82" y="4"/>
                </a:lnTo>
                <a:lnTo>
                  <a:pt x="103" y="0"/>
                </a:lnTo>
                <a:lnTo>
                  <a:pt x="120" y="4"/>
                </a:lnTo>
                <a:lnTo>
                  <a:pt x="141" y="8"/>
                </a:lnTo>
                <a:lnTo>
                  <a:pt x="158" y="17"/>
                </a:lnTo>
                <a:lnTo>
                  <a:pt x="171" y="29"/>
                </a:lnTo>
                <a:lnTo>
                  <a:pt x="184" y="46"/>
                </a:lnTo>
                <a:lnTo>
                  <a:pt x="193" y="64"/>
                </a:lnTo>
                <a:lnTo>
                  <a:pt x="197" y="81"/>
                </a:lnTo>
                <a:lnTo>
                  <a:pt x="201" y="102"/>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54" name="AutoShape 59"/>
          <p:cNvSpPr>
            <a:spLocks noChangeArrowheads="1"/>
          </p:cNvSpPr>
          <p:nvPr/>
        </p:nvSpPr>
        <p:spPr bwMode="auto">
          <a:xfrm>
            <a:off x="4150273" y="3342648"/>
            <a:ext cx="245070" cy="206375"/>
          </a:xfrm>
          <a:custGeom>
            <a:avLst/>
            <a:gdLst>
              <a:gd name="T0" fmla="*/ 23 w 201"/>
              <a:gd name="T1" fmla="*/ 2 h 197"/>
              <a:gd name="T2" fmla="*/ 23 w 201"/>
              <a:gd name="T3" fmla="*/ 2 h 197"/>
              <a:gd name="T4" fmla="*/ 23 w 201"/>
              <a:gd name="T5" fmla="*/ 2 h 197"/>
              <a:gd name="T6" fmla="*/ 22 w 201"/>
              <a:gd name="T7" fmla="*/ 2 h 197"/>
              <a:gd name="T8" fmla="*/ 22 w 201"/>
              <a:gd name="T9" fmla="*/ 2 h 197"/>
              <a:gd name="T10" fmla="*/ 20 w 201"/>
              <a:gd name="T11" fmla="*/ 2 h 197"/>
              <a:gd name="T12" fmla="*/ 18 w 201"/>
              <a:gd name="T13" fmla="*/ 2 h 197"/>
              <a:gd name="T14" fmla="*/ 16 w 201"/>
              <a:gd name="T15" fmla="*/ 2 h 197"/>
              <a:gd name="T16" fmla="*/ 14 w 201"/>
              <a:gd name="T17" fmla="*/ 2 h 197"/>
              <a:gd name="T18" fmla="*/ 10 w 201"/>
              <a:gd name="T19" fmla="*/ 2 h 197"/>
              <a:gd name="T20" fmla="*/ 10 w 201"/>
              <a:gd name="T21" fmla="*/ 2 h 197"/>
              <a:gd name="T22" fmla="*/ 9 w 201"/>
              <a:gd name="T23" fmla="*/ 2 h 197"/>
              <a:gd name="T24" fmla="*/ 9 w 201"/>
              <a:gd name="T25" fmla="*/ 2 h 197"/>
              <a:gd name="T26" fmla="*/ 9 w 201"/>
              <a:gd name="T27" fmla="*/ 2 h 197"/>
              <a:gd name="T28" fmla="*/ 9 w 201"/>
              <a:gd name="T29" fmla="*/ 2 h 197"/>
              <a:gd name="T30" fmla="*/ 9 w 201"/>
              <a:gd name="T31" fmla="*/ 2 h 197"/>
              <a:gd name="T32" fmla="*/ 9 w 201"/>
              <a:gd name="T33" fmla="*/ 2 h 197"/>
              <a:gd name="T34" fmla="*/ 4 w 201"/>
              <a:gd name="T35" fmla="*/ 2 h 197"/>
              <a:gd name="T36" fmla="*/ 0 w 201"/>
              <a:gd name="T37" fmla="*/ 2 h 197"/>
              <a:gd name="T38" fmla="*/ 0 w 201"/>
              <a:gd name="T39" fmla="*/ 2 h 197"/>
              <a:gd name="T40" fmla="*/ 4 w 201"/>
              <a:gd name="T41" fmla="*/ 2 h 197"/>
              <a:gd name="T42" fmla="*/ 9 w 201"/>
              <a:gd name="T43" fmla="*/ 2 h 197"/>
              <a:gd name="T44" fmla="*/ 9 w 201"/>
              <a:gd name="T45" fmla="*/ 2 h 197"/>
              <a:gd name="T46" fmla="*/ 9 w 201"/>
              <a:gd name="T47" fmla="*/ 2 h 197"/>
              <a:gd name="T48" fmla="*/ 9 w 201"/>
              <a:gd name="T49" fmla="*/ 2 h 197"/>
              <a:gd name="T50" fmla="*/ 9 w 201"/>
              <a:gd name="T51" fmla="*/ 2 h 197"/>
              <a:gd name="T52" fmla="*/ 9 w 201"/>
              <a:gd name="T53" fmla="*/ 0 h 197"/>
              <a:gd name="T54" fmla="*/ 10 w 201"/>
              <a:gd name="T55" fmla="*/ 0 h 197"/>
              <a:gd name="T56" fmla="*/ 10 w 201"/>
              <a:gd name="T57" fmla="*/ 0 h 197"/>
              <a:gd name="T58" fmla="*/ 14 w 201"/>
              <a:gd name="T59" fmla="*/ 0 h 197"/>
              <a:gd name="T60" fmla="*/ 16 w 201"/>
              <a:gd name="T61" fmla="*/ 2 h 197"/>
              <a:gd name="T62" fmla="*/ 18 w 201"/>
              <a:gd name="T63" fmla="*/ 2 h 197"/>
              <a:gd name="T64" fmla="*/ 20 w 201"/>
              <a:gd name="T65" fmla="*/ 2 h 197"/>
              <a:gd name="T66" fmla="*/ 22 w 201"/>
              <a:gd name="T67" fmla="*/ 2 h 197"/>
              <a:gd name="T68" fmla="*/ 22 w 201"/>
              <a:gd name="T69" fmla="*/ 2 h 197"/>
              <a:gd name="T70" fmla="*/ 23 w 201"/>
              <a:gd name="T71" fmla="*/ 2 h 197"/>
              <a:gd name="T72" fmla="*/ 23 w 201"/>
              <a:gd name="T73" fmla="*/ 2 h 197"/>
              <a:gd name="T74" fmla="*/ 23 w 201"/>
              <a:gd name="T75" fmla="*/ 2 h 19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1"/>
              <a:gd name="T115" fmla="*/ 0 h 197"/>
              <a:gd name="T116" fmla="*/ 201 w 201"/>
              <a:gd name="T117" fmla="*/ 197 h 19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1" h="197">
                <a:moveTo>
                  <a:pt x="201" y="99"/>
                </a:moveTo>
                <a:lnTo>
                  <a:pt x="201" y="99"/>
                </a:lnTo>
                <a:lnTo>
                  <a:pt x="197" y="120"/>
                </a:lnTo>
                <a:lnTo>
                  <a:pt x="192" y="137"/>
                </a:lnTo>
                <a:lnTo>
                  <a:pt x="184" y="154"/>
                </a:lnTo>
                <a:lnTo>
                  <a:pt x="171" y="171"/>
                </a:lnTo>
                <a:lnTo>
                  <a:pt x="154" y="184"/>
                </a:lnTo>
                <a:lnTo>
                  <a:pt x="137" y="192"/>
                </a:lnTo>
                <a:lnTo>
                  <a:pt x="120" y="197"/>
                </a:lnTo>
                <a:lnTo>
                  <a:pt x="98" y="197"/>
                </a:lnTo>
                <a:lnTo>
                  <a:pt x="81" y="197"/>
                </a:lnTo>
                <a:lnTo>
                  <a:pt x="60" y="192"/>
                </a:lnTo>
                <a:lnTo>
                  <a:pt x="43" y="184"/>
                </a:lnTo>
                <a:lnTo>
                  <a:pt x="30" y="171"/>
                </a:lnTo>
                <a:lnTo>
                  <a:pt x="17" y="154"/>
                </a:lnTo>
                <a:lnTo>
                  <a:pt x="9" y="137"/>
                </a:lnTo>
                <a:lnTo>
                  <a:pt x="4" y="120"/>
                </a:lnTo>
                <a:lnTo>
                  <a:pt x="0" y="99"/>
                </a:lnTo>
                <a:lnTo>
                  <a:pt x="4" y="81"/>
                </a:lnTo>
                <a:lnTo>
                  <a:pt x="9" y="60"/>
                </a:lnTo>
                <a:lnTo>
                  <a:pt x="17" y="43"/>
                </a:lnTo>
                <a:lnTo>
                  <a:pt x="30" y="30"/>
                </a:lnTo>
                <a:lnTo>
                  <a:pt x="43" y="17"/>
                </a:lnTo>
                <a:lnTo>
                  <a:pt x="60" y="9"/>
                </a:lnTo>
                <a:lnTo>
                  <a:pt x="81" y="0"/>
                </a:lnTo>
                <a:lnTo>
                  <a:pt x="98" y="0"/>
                </a:lnTo>
                <a:lnTo>
                  <a:pt x="120" y="0"/>
                </a:lnTo>
                <a:lnTo>
                  <a:pt x="137" y="9"/>
                </a:lnTo>
                <a:lnTo>
                  <a:pt x="154" y="17"/>
                </a:lnTo>
                <a:lnTo>
                  <a:pt x="171" y="30"/>
                </a:lnTo>
                <a:lnTo>
                  <a:pt x="184" y="43"/>
                </a:lnTo>
                <a:lnTo>
                  <a:pt x="192" y="60"/>
                </a:lnTo>
                <a:lnTo>
                  <a:pt x="197" y="81"/>
                </a:lnTo>
                <a:lnTo>
                  <a:pt x="201" y="99"/>
                </a:lnTo>
                <a:close/>
              </a:path>
            </a:pathLst>
          </a:custGeom>
          <a:solidFill>
            <a:srgbClr val="000000"/>
          </a:solidFill>
          <a:ln w="9525">
            <a:noFill/>
            <a:round/>
            <a:headEnd/>
            <a:tailEnd/>
          </a:ln>
        </p:spPr>
        <p:txBody>
          <a:bodyPr wrap="none" anchor="ctr"/>
          <a:lstStyle/>
          <a:p>
            <a:endParaRPr lang="nl-NL" sz="1200">
              <a:latin typeface="Century Gothic"/>
            </a:endParaRPr>
          </a:p>
        </p:txBody>
      </p:sp>
      <p:sp>
        <p:nvSpPr>
          <p:cNvPr id="110655" name="AutoShape 60"/>
          <p:cNvSpPr>
            <a:spLocks noChangeArrowheads="1"/>
          </p:cNvSpPr>
          <p:nvPr/>
        </p:nvSpPr>
        <p:spPr bwMode="auto">
          <a:xfrm>
            <a:off x="4053534" y="2728682"/>
            <a:ext cx="403721" cy="344388"/>
          </a:xfrm>
          <a:custGeom>
            <a:avLst/>
            <a:gdLst>
              <a:gd name="T0" fmla="*/ 23 w 201"/>
              <a:gd name="T1" fmla="*/ 2 h 200"/>
              <a:gd name="T2" fmla="*/ 23 w 201"/>
              <a:gd name="T3" fmla="*/ 2 h 200"/>
              <a:gd name="T4" fmla="*/ 23 w 201"/>
              <a:gd name="T5" fmla="*/ 2 h 200"/>
              <a:gd name="T6" fmla="*/ 22 w 201"/>
              <a:gd name="T7" fmla="*/ 2 h 200"/>
              <a:gd name="T8" fmla="*/ 22 w 201"/>
              <a:gd name="T9" fmla="*/ 2 h 200"/>
              <a:gd name="T10" fmla="*/ 20 w 201"/>
              <a:gd name="T11" fmla="*/ 2 h 200"/>
              <a:gd name="T12" fmla="*/ 18 w 201"/>
              <a:gd name="T13" fmla="*/ 2 h 200"/>
              <a:gd name="T14" fmla="*/ 16 w 201"/>
              <a:gd name="T15" fmla="*/ 2 h 200"/>
              <a:gd name="T16" fmla="*/ 14 w 201"/>
              <a:gd name="T17" fmla="*/ 2 h 200"/>
              <a:gd name="T18" fmla="*/ 10 w 201"/>
              <a:gd name="T19" fmla="*/ 2 h 200"/>
              <a:gd name="T20" fmla="*/ 10 w 201"/>
              <a:gd name="T21" fmla="*/ 2 h 200"/>
              <a:gd name="T22" fmla="*/ 9 w 201"/>
              <a:gd name="T23" fmla="*/ 2 h 200"/>
              <a:gd name="T24" fmla="*/ 9 w 201"/>
              <a:gd name="T25" fmla="*/ 2 h 200"/>
              <a:gd name="T26" fmla="*/ 9 w 201"/>
              <a:gd name="T27" fmla="*/ 2 h 200"/>
              <a:gd name="T28" fmla="*/ 9 w 201"/>
              <a:gd name="T29" fmla="*/ 2 h 200"/>
              <a:gd name="T30" fmla="*/ 9 w 201"/>
              <a:gd name="T31" fmla="*/ 2 h 200"/>
              <a:gd name="T32" fmla="*/ 9 w 201"/>
              <a:gd name="T33" fmla="*/ 2 h 200"/>
              <a:gd name="T34" fmla="*/ 4 w 201"/>
              <a:gd name="T35" fmla="*/ 2 h 200"/>
              <a:gd name="T36" fmla="*/ 0 w 201"/>
              <a:gd name="T37" fmla="*/ 2 h 200"/>
              <a:gd name="T38" fmla="*/ 0 w 201"/>
              <a:gd name="T39" fmla="*/ 2 h 200"/>
              <a:gd name="T40" fmla="*/ 4 w 201"/>
              <a:gd name="T41" fmla="*/ 2 h 200"/>
              <a:gd name="T42" fmla="*/ 9 w 201"/>
              <a:gd name="T43" fmla="*/ 2 h 200"/>
              <a:gd name="T44" fmla="*/ 9 w 201"/>
              <a:gd name="T45" fmla="*/ 2 h 200"/>
              <a:gd name="T46" fmla="*/ 9 w 201"/>
              <a:gd name="T47" fmla="*/ 2 h 200"/>
              <a:gd name="T48" fmla="*/ 9 w 201"/>
              <a:gd name="T49" fmla="*/ 2 h 200"/>
              <a:gd name="T50" fmla="*/ 9 w 201"/>
              <a:gd name="T51" fmla="*/ 2 h 200"/>
              <a:gd name="T52" fmla="*/ 9 w 201"/>
              <a:gd name="T53" fmla="*/ 2 h 200"/>
              <a:gd name="T54" fmla="*/ 10 w 201"/>
              <a:gd name="T55" fmla="*/ 0 h 200"/>
              <a:gd name="T56" fmla="*/ 10 w 201"/>
              <a:gd name="T57" fmla="*/ 0 h 200"/>
              <a:gd name="T58" fmla="*/ 14 w 201"/>
              <a:gd name="T59" fmla="*/ 2 h 200"/>
              <a:gd name="T60" fmla="*/ 16 w 201"/>
              <a:gd name="T61" fmla="*/ 2 h 200"/>
              <a:gd name="T62" fmla="*/ 18 w 201"/>
              <a:gd name="T63" fmla="*/ 2 h 200"/>
              <a:gd name="T64" fmla="*/ 20 w 201"/>
              <a:gd name="T65" fmla="*/ 2 h 200"/>
              <a:gd name="T66" fmla="*/ 22 w 201"/>
              <a:gd name="T67" fmla="*/ 2 h 200"/>
              <a:gd name="T68" fmla="*/ 22 w 201"/>
              <a:gd name="T69" fmla="*/ 2 h 200"/>
              <a:gd name="T70" fmla="*/ 23 w 201"/>
              <a:gd name="T71" fmla="*/ 2 h 200"/>
              <a:gd name="T72" fmla="*/ 23 w 201"/>
              <a:gd name="T73" fmla="*/ 2 h 200"/>
              <a:gd name="T74" fmla="*/ 23 w 201"/>
              <a:gd name="T75" fmla="*/ 2 h 2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1"/>
              <a:gd name="T115" fmla="*/ 0 h 200"/>
              <a:gd name="T116" fmla="*/ 201 w 201"/>
              <a:gd name="T117" fmla="*/ 200 h 2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1" h="200">
                <a:moveTo>
                  <a:pt x="201" y="98"/>
                </a:moveTo>
                <a:lnTo>
                  <a:pt x="201" y="98"/>
                </a:lnTo>
                <a:lnTo>
                  <a:pt x="197" y="119"/>
                </a:lnTo>
                <a:lnTo>
                  <a:pt x="192" y="136"/>
                </a:lnTo>
                <a:lnTo>
                  <a:pt x="184" y="153"/>
                </a:lnTo>
                <a:lnTo>
                  <a:pt x="171" y="170"/>
                </a:lnTo>
                <a:lnTo>
                  <a:pt x="154" y="183"/>
                </a:lnTo>
                <a:lnTo>
                  <a:pt x="137" y="192"/>
                </a:lnTo>
                <a:lnTo>
                  <a:pt x="120" y="196"/>
                </a:lnTo>
                <a:lnTo>
                  <a:pt x="98" y="200"/>
                </a:lnTo>
                <a:lnTo>
                  <a:pt x="81" y="196"/>
                </a:lnTo>
                <a:lnTo>
                  <a:pt x="60" y="192"/>
                </a:lnTo>
                <a:lnTo>
                  <a:pt x="43" y="183"/>
                </a:lnTo>
                <a:lnTo>
                  <a:pt x="30" y="170"/>
                </a:lnTo>
                <a:lnTo>
                  <a:pt x="17" y="153"/>
                </a:lnTo>
                <a:lnTo>
                  <a:pt x="9" y="136"/>
                </a:lnTo>
                <a:lnTo>
                  <a:pt x="4" y="119"/>
                </a:lnTo>
                <a:lnTo>
                  <a:pt x="0" y="98"/>
                </a:lnTo>
                <a:lnTo>
                  <a:pt x="4" y="81"/>
                </a:lnTo>
                <a:lnTo>
                  <a:pt x="9" y="60"/>
                </a:lnTo>
                <a:lnTo>
                  <a:pt x="17" y="42"/>
                </a:lnTo>
                <a:lnTo>
                  <a:pt x="30" y="30"/>
                </a:lnTo>
                <a:lnTo>
                  <a:pt x="43" y="17"/>
                </a:lnTo>
                <a:lnTo>
                  <a:pt x="60" y="8"/>
                </a:lnTo>
                <a:lnTo>
                  <a:pt x="81" y="4"/>
                </a:lnTo>
                <a:lnTo>
                  <a:pt x="98" y="0"/>
                </a:lnTo>
                <a:lnTo>
                  <a:pt x="120" y="4"/>
                </a:lnTo>
                <a:lnTo>
                  <a:pt x="137" y="8"/>
                </a:lnTo>
                <a:lnTo>
                  <a:pt x="154" y="17"/>
                </a:lnTo>
                <a:lnTo>
                  <a:pt x="171" y="30"/>
                </a:lnTo>
                <a:lnTo>
                  <a:pt x="184" y="42"/>
                </a:lnTo>
                <a:lnTo>
                  <a:pt x="192" y="60"/>
                </a:lnTo>
                <a:lnTo>
                  <a:pt x="197" y="81"/>
                </a:lnTo>
                <a:lnTo>
                  <a:pt x="201" y="98"/>
                </a:lnTo>
                <a:close/>
              </a:path>
            </a:pathLst>
          </a:custGeom>
          <a:solidFill>
            <a:srgbClr val="00B050"/>
          </a:solidFill>
          <a:ln w="9525">
            <a:noFill/>
            <a:round/>
            <a:headEnd/>
            <a:tailEnd/>
          </a:ln>
        </p:spPr>
        <p:txBody>
          <a:bodyPr wrap="none" anchor="ctr"/>
          <a:lstStyle/>
          <a:p>
            <a:endParaRPr lang="nl-NL" sz="1200">
              <a:latin typeface="Century Gothic"/>
            </a:endParaRPr>
          </a:p>
        </p:txBody>
      </p:sp>
      <p:sp>
        <p:nvSpPr>
          <p:cNvPr id="110656" name="AutoShape 61"/>
          <p:cNvSpPr>
            <a:spLocks noChangeArrowheads="1"/>
          </p:cNvSpPr>
          <p:nvPr/>
        </p:nvSpPr>
        <p:spPr bwMode="auto">
          <a:xfrm>
            <a:off x="3132586" y="3902440"/>
            <a:ext cx="245070" cy="208955"/>
          </a:xfrm>
          <a:custGeom>
            <a:avLst/>
            <a:gdLst>
              <a:gd name="T0" fmla="*/ 27 w 200"/>
              <a:gd name="T1" fmla="*/ 2 h 200"/>
              <a:gd name="T2" fmla="*/ 27 w 200"/>
              <a:gd name="T3" fmla="*/ 2 h 200"/>
              <a:gd name="T4" fmla="*/ 27 w 200"/>
              <a:gd name="T5" fmla="*/ 2 h 200"/>
              <a:gd name="T6" fmla="*/ 26 w 200"/>
              <a:gd name="T7" fmla="*/ 2 h 200"/>
              <a:gd name="T8" fmla="*/ 25 w 200"/>
              <a:gd name="T9" fmla="*/ 2 h 200"/>
              <a:gd name="T10" fmla="*/ 24 w 200"/>
              <a:gd name="T11" fmla="*/ 2 h 200"/>
              <a:gd name="T12" fmla="*/ 23 w 200"/>
              <a:gd name="T13" fmla="*/ 2 h 200"/>
              <a:gd name="T14" fmla="*/ 20 w 200"/>
              <a:gd name="T15" fmla="*/ 2 h 200"/>
              <a:gd name="T16" fmla="*/ 17 w 200"/>
              <a:gd name="T17" fmla="*/ 2 h 200"/>
              <a:gd name="T18" fmla="*/ 14 w 200"/>
              <a:gd name="T19" fmla="*/ 2 h 200"/>
              <a:gd name="T20" fmla="*/ 14 w 200"/>
              <a:gd name="T21" fmla="*/ 2 h 200"/>
              <a:gd name="T22" fmla="*/ 10 w 200"/>
              <a:gd name="T23" fmla="*/ 2 h 200"/>
              <a:gd name="T24" fmla="*/ 10 w 200"/>
              <a:gd name="T25" fmla="*/ 2 h 200"/>
              <a:gd name="T26" fmla="*/ 10 w 200"/>
              <a:gd name="T27" fmla="*/ 2 h 200"/>
              <a:gd name="T28" fmla="*/ 10 w 200"/>
              <a:gd name="T29" fmla="*/ 2 h 200"/>
              <a:gd name="T30" fmla="*/ 10 w 200"/>
              <a:gd name="T31" fmla="*/ 2 h 200"/>
              <a:gd name="T32" fmla="*/ 8 w 200"/>
              <a:gd name="T33" fmla="*/ 2 h 200"/>
              <a:gd name="T34" fmla="*/ 4 w 200"/>
              <a:gd name="T35" fmla="*/ 2 h 200"/>
              <a:gd name="T36" fmla="*/ 0 w 200"/>
              <a:gd name="T37" fmla="*/ 2 h 200"/>
              <a:gd name="T38" fmla="*/ 0 w 200"/>
              <a:gd name="T39" fmla="*/ 2 h 200"/>
              <a:gd name="T40" fmla="*/ 4 w 200"/>
              <a:gd name="T41" fmla="*/ 2 h 200"/>
              <a:gd name="T42" fmla="*/ 8 w 200"/>
              <a:gd name="T43" fmla="*/ 2 h 200"/>
              <a:gd name="T44" fmla="*/ 10 w 200"/>
              <a:gd name="T45" fmla="*/ 2 h 200"/>
              <a:gd name="T46" fmla="*/ 10 w 200"/>
              <a:gd name="T47" fmla="*/ 2 h 200"/>
              <a:gd name="T48" fmla="*/ 10 w 200"/>
              <a:gd name="T49" fmla="*/ 2 h 200"/>
              <a:gd name="T50" fmla="*/ 10 w 200"/>
              <a:gd name="T51" fmla="*/ 2 h 200"/>
              <a:gd name="T52" fmla="*/ 10 w 200"/>
              <a:gd name="T53" fmla="*/ 2 h 200"/>
              <a:gd name="T54" fmla="*/ 14 w 200"/>
              <a:gd name="T55" fmla="*/ 0 h 200"/>
              <a:gd name="T56" fmla="*/ 14 w 200"/>
              <a:gd name="T57" fmla="*/ 0 h 200"/>
              <a:gd name="T58" fmla="*/ 17 w 200"/>
              <a:gd name="T59" fmla="*/ 2 h 200"/>
              <a:gd name="T60" fmla="*/ 20 w 200"/>
              <a:gd name="T61" fmla="*/ 2 h 200"/>
              <a:gd name="T62" fmla="*/ 23 w 200"/>
              <a:gd name="T63" fmla="*/ 2 h 200"/>
              <a:gd name="T64" fmla="*/ 24 w 200"/>
              <a:gd name="T65" fmla="*/ 2 h 200"/>
              <a:gd name="T66" fmla="*/ 25 w 200"/>
              <a:gd name="T67" fmla="*/ 2 h 200"/>
              <a:gd name="T68" fmla="*/ 26 w 200"/>
              <a:gd name="T69" fmla="*/ 2 h 200"/>
              <a:gd name="T70" fmla="*/ 27 w 200"/>
              <a:gd name="T71" fmla="*/ 2 h 200"/>
              <a:gd name="T72" fmla="*/ 27 w 200"/>
              <a:gd name="T73" fmla="*/ 2 h 200"/>
              <a:gd name="T74" fmla="*/ 27 w 200"/>
              <a:gd name="T75" fmla="*/ 2 h 2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0"/>
              <a:gd name="T115" fmla="*/ 0 h 200"/>
              <a:gd name="T116" fmla="*/ 200 w 200"/>
              <a:gd name="T117" fmla="*/ 200 h 20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0" h="200">
                <a:moveTo>
                  <a:pt x="200" y="98"/>
                </a:moveTo>
                <a:lnTo>
                  <a:pt x="200" y="98"/>
                </a:lnTo>
                <a:lnTo>
                  <a:pt x="196" y="119"/>
                </a:lnTo>
                <a:lnTo>
                  <a:pt x="192" y="136"/>
                </a:lnTo>
                <a:lnTo>
                  <a:pt x="183" y="153"/>
                </a:lnTo>
                <a:lnTo>
                  <a:pt x="170" y="170"/>
                </a:lnTo>
                <a:lnTo>
                  <a:pt x="158" y="183"/>
                </a:lnTo>
                <a:lnTo>
                  <a:pt x="141" y="192"/>
                </a:lnTo>
                <a:lnTo>
                  <a:pt x="119" y="196"/>
                </a:lnTo>
                <a:lnTo>
                  <a:pt x="102" y="200"/>
                </a:lnTo>
                <a:lnTo>
                  <a:pt x="81" y="196"/>
                </a:lnTo>
                <a:lnTo>
                  <a:pt x="64" y="192"/>
                </a:lnTo>
                <a:lnTo>
                  <a:pt x="47" y="183"/>
                </a:lnTo>
                <a:lnTo>
                  <a:pt x="30" y="170"/>
                </a:lnTo>
                <a:lnTo>
                  <a:pt x="17" y="153"/>
                </a:lnTo>
                <a:lnTo>
                  <a:pt x="8" y="136"/>
                </a:lnTo>
                <a:lnTo>
                  <a:pt x="4" y="119"/>
                </a:lnTo>
                <a:lnTo>
                  <a:pt x="0" y="98"/>
                </a:lnTo>
                <a:lnTo>
                  <a:pt x="4" y="81"/>
                </a:lnTo>
                <a:lnTo>
                  <a:pt x="8" y="60"/>
                </a:lnTo>
                <a:lnTo>
                  <a:pt x="17" y="42"/>
                </a:lnTo>
                <a:lnTo>
                  <a:pt x="30" y="30"/>
                </a:lnTo>
                <a:lnTo>
                  <a:pt x="47" y="17"/>
                </a:lnTo>
                <a:lnTo>
                  <a:pt x="64" y="8"/>
                </a:lnTo>
                <a:lnTo>
                  <a:pt x="81" y="4"/>
                </a:lnTo>
                <a:lnTo>
                  <a:pt x="102" y="0"/>
                </a:lnTo>
                <a:lnTo>
                  <a:pt x="119" y="4"/>
                </a:lnTo>
                <a:lnTo>
                  <a:pt x="141" y="8"/>
                </a:lnTo>
                <a:lnTo>
                  <a:pt x="158" y="17"/>
                </a:lnTo>
                <a:lnTo>
                  <a:pt x="170" y="30"/>
                </a:lnTo>
                <a:lnTo>
                  <a:pt x="183" y="42"/>
                </a:lnTo>
                <a:lnTo>
                  <a:pt x="192" y="60"/>
                </a:lnTo>
                <a:lnTo>
                  <a:pt x="196" y="81"/>
                </a:lnTo>
                <a:lnTo>
                  <a:pt x="200" y="98"/>
                </a:lnTo>
                <a:close/>
              </a:path>
            </a:pathLst>
          </a:custGeom>
          <a:solidFill>
            <a:srgbClr val="FF0000"/>
          </a:solidFill>
          <a:ln w="9525">
            <a:noFill/>
            <a:round/>
            <a:headEnd/>
            <a:tailEnd/>
          </a:ln>
        </p:spPr>
        <p:txBody>
          <a:bodyPr wrap="none" anchor="ctr"/>
          <a:lstStyle/>
          <a:p>
            <a:endParaRPr lang="nl-NL" sz="1200">
              <a:latin typeface="Century Gothic"/>
            </a:endParaRPr>
          </a:p>
        </p:txBody>
      </p:sp>
      <p:sp>
        <p:nvSpPr>
          <p:cNvPr id="110658" name="Rectangle 69"/>
          <p:cNvSpPr>
            <a:spLocks noChangeArrowheads="1"/>
          </p:cNvSpPr>
          <p:nvPr/>
        </p:nvSpPr>
        <p:spPr bwMode="auto">
          <a:xfrm>
            <a:off x="1801467" y="1643655"/>
            <a:ext cx="887412" cy="446125"/>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Zeer</a:t>
            </a:r>
            <a:r>
              <a:rPr lang="en-GB" sz="1200">
                <a:solidFill>
                  <a:srgbClr val="000000"/>
                </a:solidFill>
                <a:latin typeface="Century Gothic"/>
              </a:rPr>
              <a:t> </a:t>
            </a:r>
            <a:r>
              <a:rPr lang="en-GB" sz="1200" err="1">
                <a:solidFill>
                  <a:srgbClr val="000000"/>
                </a:solidFill>
                <a:latin typeface="Century Gothic"/>
              </a:rPr>
              <a:t>hoog</a:t>
            </a:r>
            <a:endParaRPr lang="en-GB" sz="1200">
              <a:solidFill>
                <a:srgbClr val="000000"/>
              </a:solidFill>
              <a:latin typeface="Century Gothic"/>
            </a:endParaRPr>
          </a:p>
        </p:txBody>
      </p:sp>
      <p:sp>
        <p:nvSpPr>
          <p:cNvPr id="110659" name="Rectangle 70"/>
          <p:cNvSpPr>
            <a:spLocks noChangeArrowheads="1"/>
          </p:cNvSpPr>
          <p:nvPr/>
        </p:nvSpPr>
        <p:spPr bwMode="auto">
          <a:xfrm>
            <a:off x="1807916" y="2228223"/>
            <a:ext cx="886123"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Hoog</a:t>
            </a:r>
            <a:endParaRPr lang="en-GB" sz="1200">
              <a:solidFill>
                <a:srgbClr val="000000"/>
              </a:solidFill>
              <a:latin typeface="Century Gothic"/>
            </a:endParaRPr>
          </a:p>
        </p:txBody>
      </p:sp>
      <p:sp>
        <p:nvSpPr>
          <p:cNvPr id="110660" name="Rectangle 71"/>
          <p:cNvSpPr>
            <a:spLocks noChangeArrowheads="1"/>
          </p:cNvSpPr>
          <p:nvPr/>
        </p:nvSpPr>
        <p:spPr bwMode="auto">
          <a:xfrm>
            <a:off x="1793728" y="2789305"/>
            <a:ext cx="94158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Middel</a:t>
            </a:r>
            <a:endParaRPr lang="en-GB" sz="1200">
              <a:solidFill>
                <a:srgbClr val="000000"/>
              </a:solidFill>
              <a:latin typeface="Century Gothic"/>
            </a:endParaRPr>
          </a:p>
        </p:txBody>
      </p:sp>
      <p:sp>
        <p:nvSpPr>
          <p:cNvPr id="110661" name="Rectangle 72"/>
          <p:cNvSpPr>
            <a:spLocks noChangeArrowheads="1"/>
          </p:cNvSpPr>
          <p:nvPr/>
        </p:nvSpPr>
        <p:spPr bwMode="auto">
          <a:xfrm>
            <a:off x="1815656" y="3343937"/>
            <a:ext cx="886123"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Laag</a:t>
            </a:r>
            <a:endParaRPr lang="en-GB" sz="1200">
              <a:solidFill>
                <a:srgbClr val="000000"/>
              </a:solidFill>
              <a:latin typeface="Century Gothic"/>
            </a:endParaRPr>
          </a:p>
        </p:txBody>
      </p:sp>
      <p:sp>
        <p:nvSpPr>
          <p:cNvPr id="110662" name="Rectangle 73"/>
          <p:cNvSpPr>
            <a:spLocks noChangeArrowheads="1"/>
          </p:cNvSpPr>
          <p:nvPr/>
        </p:nvSpPr>
        <p:spPr bwMode="auto">
          <a:xfrm>
            <a:off x="1801467" y="3897280"/>
            <a:ext cx="94158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Zeer</a:t>
            </a:r>
            <a:r>
              <a:rPr lang="en-GB" sz="1200">
                <a:solidFill>
                  <a:srgbClr val="000000"/>
                </a:solidFill>
                <a:latin typeface="Century Gothic"/>
              </a:rPr>
              <a:t> </a:t>
            </a:r>
            <a:r>
              <a:rPr lang="en-GB" sz="1200" err="1">
                <a:solidFill>
                  <a:srgbClr val="000000"/>
                </a:solidFill>
                <a:latin typeface="Century Gothic"/>
              </a:rPr>
              <a:t>laag</a:t>
            </a:r>
            <a:endParaRPr lang="en-GB" sz="1200">
              <a:solidFill>
                <a:srgbClr val="000000"/>
              </a:solidFill>
              <a:latin typeface="Century Gothic"/>
            </a:endParaRPr>
          </a:p>
        </p:txBody>
      </p:sp>
      <p:sp>
        <p:nvSpPr>
          <p:cNvPr id="110663" name="Rectangle 74"/>
          <p:cNvSpPr>
            <a:spLocks noChangeArrowheads="1"/>
          </p:cNvSpPr>
          <p:nvPr/>
        </p:nvSpPr>
        <p:spPr bwMode="auto">
          <a:xfrm>
            <a:off x="2798516" y="4442884"/>
            <a:ext cx="94158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Zeer</a:t>
            </a:r>
            <a:r>
              <a:rPr lang="en-GB" sz="1200">
                <a:solidFill>
                  <a:srgbClr val="000000"/>
                </a:solidFill>
                <a:latin typeface="Century Gothic"/>
              </a:rPr>
              <a:t> </a:t>
            </a:r>
            <a:r>
              <a:rPr lang="en-GB" sz="1200" err="1">
                <a:solidFill>
                  <a:srgbClr val="000000"/>
                </a:solidFill>
                <a:latin typeface="Century Gothic"/>
              </a:rPr>
              <a:t>laag</a:t>
            </a:r>
            <a:endParaRPr lang="en-GB" sz="1200">
              <a:solidFill>
                <a:srgbClr val="000000"/>
              </a:solidFill>
              <a:latin typeface="Century Gothic"/>
            </a:endParaRPr>
          </a:p>
        </p:txBody>
      </p:sp>
      <p:sp>
        <p:nvSpPr>
          <p:cNvPr id="110664" name="Rectangle 75"/>
          <p:cNvSpPr>
            <a:spLocks noChangeArrowheads="1"/>
          </p:cNvSpPr>
          <p:nvPr/>
        </p:nvSpPr>
        <p:spPr bwMode="auto">
          <a:xfrm>
            <a:off x="3796856" y="4442884"/>
            <a:ext cx="94029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Laag</a:t>
            </a:r>
            <a:endParaRPr lang="en-GB" sz="1200">
              <a:solidFill>
                <a:srgbClr val="000000"/>
              </a:solidFill>
              <a:latin typeface="Century Gothic"/>
            </a:endParaRPr>
          </a:p>
        </p:txBody>
      </p:sp>
      <p:sp>
        <p:nvSpPr>
          <p:cNvPr id="110665" name="Rectangle 76"/>
          <p:cNvSpPr>
            <a:spLocks noChangeArrowheads="1"/>
          </p:cNvSpPr>
          <p:nvPr/>
        </p:nvSpPr>
        <p:spPr bwMode="auto">
          <a:xfrm>
            <a:off x="4793905" y="4442884"/>
            <a:ext cx="94158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Middel</a:t>
            </a:r>
            <a:endParaRPr lang="en-GB" sz="1200">
              <a:solidFill>
                <a:srgbClr val="000000"/>
              </a:solidFill>
              <a:latin typeface="Century Gothic"/>
            </a:endParaRPr>
          </a:p>
        </p:txBody>
      </p:sp>
      <p:sp>
        <p:nvSpPr>
          <p:cNvPr id="110666" name="Rectangle 77"/>
          <p:cNvSpPr>
            <a:spLocks noChangeArrowheads="1"/>
          </p:cNvSpPr>
          <p:nvPr/>
        </p:nvSpPr>
        <p:spPr bwMode="auto">
          <a:xfrm>
            <a:off x="5847707" y="4442884"/>
            <a:ext cx="884833"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Hoog</a:t>
            </a:r>
            <a:endParaRPr lang="en-GB" sz="1200">
              <a:solidFill>
                <a:srgbClr val="000000"/>
              </a:solidFill>
              <a:latin typeface="Century Gothic"/>
            </a:endParaRPr>
          </a:p>
        </p:txBody>
      </p:sp>
      <p:sp>
        <p:nvSpPr>
          <p:cNvPr id="110667" name="Rectangle 78"/>
          <p:cNvSpPr>
            <a:spLocks noChangeArrowheads="1"/>
          </p:cNvSpPr>
          <p:nvPr/>
        </p:nvSpPr>
        <p:spPr bwMode="auto">
          <a:xfrm>
            <a:off x="6839748" y="4349069"/>
            <a:ext cx="869270" cy="446125"/>
          </a:xfrm>
          <a:prstGeom prst="rect">
            <a:avLst/>
          </a:prstGeom>
          <a:noFill/>
          <a:ln w="9525">
            <a:noFill/>
            <a:round/>
            <a:headEnd/>
            <a:tailEnd/>
          </a:ln>
        </p:spPr>
        <p:txBody>
          <a:bodyPr wrap="square"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Zeer</a:t>
            </a:r>
            <a:r>
              <a:rPr lang="en-GB" sz="1200">
                <a:solidFill>
                  <a:srgbClr val="000000"/>
                </a:solidFill>
                <a:latin typeface="Century Gothic"/>
              </a:rPr>
              <a:t> </a:t>
            </a:r>
            <a:r>
              <a:rPr lang="en-GB" sz="1200" err="1">
                <a:solidFill>
                  <a:srgbClr val="000000"/>
                </a:solidFill>
                <a:latin typeface="Century Gothic"/>
              </a:rPr>
              <a:t>hoog</a:t>
            </a:r>
            <a:endParaRPr lang="en-GB" sz="1200">
              <a:solidFill>
                <a:srgbClr val="000000"/>
              </a:solidFill>
              <a:latin typeface="Century Gothic"/>
            </a:endParaRPr>
          </a:p>
        </p:txBody>
      </p:sp>
      <p:sp>
        <p:nvSpPr>
          <p:cNvPr id="110668" name="Rectangle 79"/>
          <p:cNvSpPr>
            <a:spLocks noChangeArrowheads="1"/>
          </p:cNvSpPr>
          <p:nvPr/>
        </p:nvSpPr>
        <p:spPr bwMode="auto">
          <a:xfrm>
            <a:off x="1564136" y="4312610"/>
            <a:ext cx="94158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err="1">
                <a:solidFill>
                  <a:srgbClr val="000000"/>
                </a:solidFill>
                <a:latin typeface="Century Gothic"/>
              </a:rPr>
              <a:t>Waars</a:t>
            </a:r>
            <a:r>
              <a:rPr lang="en-GB" sz="1200">
                <a:solidFill>
                  <a:srgbClr val="000000"/>
                </a:solidFill>
                <a:latin typeface="Century Gothic"/>
              </a:rPr>
              <a:t>.</a:t>
            </a:r>
          </a:p>
        </p:txBody>
      </p:sp>
      <p:sp>
        <p:nvSpPr>
          <p:cNvPr id="110669" name="Rectangle 80"/>
          <p:cNvSpPr>
            <a:spLocks noChangeArrowheads="1"/>
          </p:cNvSpPr>
          <p:nvPr/>
        </p:nvSpPr>
        <p:spPr bwMode="auto">
          <a:xfrm>
            <a:off x="1967857" y="4526724"/>
            <a:ext cx="941586" cy="261838"/>
          </a:xfrm>
          <a:prstGeom prst="rect">
            <a:avLst/>
          </a:prstGeom>
          <a:noFill/>
          <a:ln w="9525">
            <a:noFill/>
            <a:round/>
            <a:headEnd/>
            <a:tailEnd/>
          </a:ln>
        </p:spPr>
        <p:txBody>
          <a:bodyPr lIns="73125" tIns="38025" rIns="73125" bIns="38025">
            <a:spAutoFit/>
          </a:bodyPr>
          <a:lstStyle/>
          <a:p>
            <a:pPr algn="ctr">
              <a:buClr>
                <a:srgbClr val="000000"/>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000000"/>
                </a:solidFill>
                <a:latin typeface="Century Gothic"/>
              </a:rPr>
              <a:t>Impact</a:t>
            </a:r>
          </a:p>
        </p:txBody>
      </p:sp>
      <p:sp>
        <p:nvSpPr>
          <p:cNvPr id="110670" name="Text Box 81"/>
          <p:cNvSpPr txBox="1">
            <a:spLocks noChangeArrowheads="1"/>
          </p:cNvSpPr>
          <p:nvPr/>
        </p:nvSpPr>
        <p:spPr bwMode="auto">
          <a:xfrm>
            <a:off x="3145484" y="2190817"/>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2</a:t>
            </a:r>
          </a:p>
        </p:txBody>
      </p:sp>
      <p:sp>
        <p:nvSpPr>
          <p:cNvPr id="110671" name="Text Box 82"/>
          <p:cNvSpPr txBox="1">
            <a:spLocks noChangeArrowheads="1"/>
          </p:cNvSpPr>
          <p:nvPr/>
        </p:nvSpPr>
        <p:spPr bwMode="auto">
          <a:xfrm>
            <a:off x="3133876" y="3877933"/>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9</a:t>
            </a:r>
          </a:p>
        </p:txBody>
      </p:sp>
      <p:sp>
        <p:nvSpPr>
          <p:cNvPr id="110672" name="Text Box 83"/>
          <p:cNvSpPr txBox="1">
            <a:spLocks noChangeArrowheads="1"/>
          </p:cNvSpPr>
          <p:nvPr/>
        </p:nvSpPr>
        <p:spPr bwMode="auto">
          <a:xfrm>
            <a:off x="4142534" y="2744160"/>
            <a:ext cx="286345" cy="261838"/>
          </a:xfrm>
          <a:prstGeom prst="rect">
            <a:avLst/>
          </a:prstGeom>
          <a:noFill/>
          <a:ln w="9525">
            <a:noFill/>
            <a:round/>
            <a:headEnd/>
            <a:tailEnd/>
          </a:ln>
        </p:spPr>
        <p:txBody>
          <a:bodyPr wrap="squar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8</a:t>
            </a:r>
          </a:p>
        </p:txBody>
      </p:sp>
      <p:sp>
        <p:nvSpPr>
          <p:cNvPr id="110673" name="Text Box 84"/>
          <p:cNvSpPr txBox="1">
            <a:spLocks noChangeArrowheads="1"/>
          </p:cNvSpPr>
          <p:nvPr/>
        </p:nvSpPr>
        <p:spPr bwMode="auto">
          <a:xfrm>
            <a:off x="4105128" y="3303952"/>
            <a:ext cx="317597"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10</a:t>
            </a:r>
          </a:p>
        </p:txBody>
      </p:sp>
      <p:sp>
        <p:nvSpPr>
          <p:cNvPr id="110674" name="Text Box 85"/>
          <p:cNvSpPr txBox="1">
            <a:spLocks noChangeArrowheads="1"/>
          </p:cNvSpPr>
          <p:nvPr/>
        </p:nvSpPr>
        <p:spPr bwMode="auto">
          <a:xfrm>
            <a:off x="5134423" y="3853426"/>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2</a:t>
            </a:r>
          </a:p>
        </p:txBody>
      </p:sp>
      <p:sp>
        <p:nvSpPr>
          <p:cNvPr id="110675" name="Text Box 86"/>
          <p:cNvSpPr txBox="1">
            <a:spLocks noChangeArrowheads="1"/>
          </p:cNvSpPr>
          <p:nvPr/>
        </p:nvSpPr>
        <p:spPr bwMode="auto">
          <a:xfrm>
            <a:off x="6029575" y="1615547"/>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1</a:t>
            </a:r>
          </a:p>
        </p:txBody>
      </p:sp>
      <p:sp>
        <p:nvSpPr>
          <p:cNvPr id="110676" name="Text Box 87"/>
          <p:cNvSpPr txBox="1">
            <a:spLocks noChangeArrowheads="1"/>
          </p:cNvSpPr>
          <p:nvPr/>
        </p:nvSpPr>
        <p:spPr bwMode="auto">
          <a:xfrm>
            <a:off x="6312051" y="1615547"/>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3</a:t>
            </a:r>
          </a:p>
        </p:txBody>
      </p:sp>
      <p:sp>
        <p:nvSpPr>
          <p:cNvPr id="110677" name="Text Box 88"/>
          <p:cNvSpPr txBox="1">
            <a:spLocks noChangeArrowheads="1"/>
          </p:cNvSpPr>
          <p:nvPr/>
        </p:nvSpPr>
        <p:spPr bwMode="auto">
          <a:xfrm>
            <a:off x="6158559" y="2768667"/>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6</a:t>
            </a:r>
          </a:p>
        </p:txBody>
      </p:sp>
      <p:sp>
        <p:nvSpPr>
          <p:cNvPr id="110678" name="Text Box 89"/>
          <p:cNvSpPr txBox="1">
            <a:spLocks noChangeArrowheads="1"/>
          </p:cNvSpPr>
          <p:nvPr/>
        </p:nvSpPr>
        <p:spPr bwMode="auto">
          <a:xfrm>
            <a:off x="6188433" y="3311691"/>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7</a:t>
            </a:r>
          </a:p>
        </p:txBody>
      </p:sp>
      <p:sp>
        <p:nvSpPr>
          <p:cNvPr id="110679" name="Text Box 90"/>
          <p:cNvSpPr txBox="1">
            <a:spLocks noChangeArrowheads="1"/>
          </p:cNvSpPr>
          <p:nvPr/>
        </p:nvSpPr>
        <p:spPr bwMode="auto">
          <a:xfrm>
            <a:off x="7150449" y="2179209"/>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4</a:t>
            </a:r>
          </a:p>
        </p:txBody>
      </p:sp>
      <p:sp>
        <p:nvSpPr>
          <p:cNvPr id="110680" name="Text Box 91"/>
          <p:cNvSpPr txBox="1">
            <a:spLocks noChangeArrowheads="1"/>
          </p:cNvSpPr>
          <p:nvPr/>
        </p:nvSpPr>
        <p:spPr bwMode="auto">
          <a:xfrm>
            <a:off x="7172377" y="3859875"/>
            <a:ext cx="232638" cy="261459"/>
          </a:xfrm>
          <a:prstGeom prst="rect">
            <a:avLst/>
          </a:prstGeom>
          <a:noFill/>
          <a:ln w="9525">
            <a:noFill/>
            <a:round/>
            <a:headEnd/>
            <a:tailEnd/>
          </a:ln>
        </p:spPr>
        <p:txBody>
          <a:bodyPr wrap="none" lIns="73125" tIns="38025" rIns="73125" bIns="38025">
            <a:spAutoFit/>
          </a:bodyPr>
          <a:lstStyle/>
          <a:p>
            <a:pPr>
              <a:buClr>
                <a:srgbClr val="FFFFFF"/>
              </a:buClr>
              <a:buSzPct val="100000"/>
              <a:tabLst>
                <a:tab pos="0" algn="l"/>
                <a:tab pos="742950" algn="l"/>
                <a:tab pos="1485900" algn="l"/>
                <a:tab pos="2228850" algn="l"/>
                <a:tab pos="2971800" algn="l"/>
                <a:tab pos="3714750" algn="l"/>
                <a:tab pos="4457700" algn="l"/>
                <a:tab pos="5200650" algn="l"/>
                <a:tab pos="5943600" algn="l"/>
                <a:tab pos="6686550" algn="l"/>
                <a:tab pos="7429500" algn="l"/>
                <a:tab pos="8172450" algn="l"/>
              </a:tabLst>
            </a:pPr>
            <a:r>
              <a:rPr lang="en-GB" sz="1200">
                <a:solidFill>
                  <a:srgbClr val="FFFFFF"/>
                </a:solidFill>
                <a:latin typeface="Century Gothic"/>
              </a:rPr>
              <a:t>5</a:t>
            </a:r>
          </a:p>
        </p:txBody>
      </p:sp>
      <p:cxnSp>
        <p:nvCxnSpPr>
          <p:cNvPr id="94" name="Rechte verbindingslijn met pijl 93"/>
          <p:cNvCxnSpPr/>
          <p:nvPr/>
        </p:nvCxnSpPr>
        <p:spPr bwMode="auto">
          <a:xfrm flipV="1">
            <a:off x="4443009" y="2837373"/>
            <a:ext cx="1019982" cy="548949"/>
          </a:xfrm>
          <a:prstGeom prst="straightConnector1">
            <a:avLst/>
          </a:prstGeom>
          <a:noFill/>
          <a:ln w="19080">
            <a:solidFill>
              <a:srgbClr val="006766"/>
            </a:solidFill>
            <a:miter lim="800000"/>
            <a:headEnd/>
            <a:tailEnd type="arrow"/>
          </a:ln>
        </p:spPr>
      </p:cxnSp>
      <p:cxnSp>
        <p:nvCxnSpPr>
          <p:cNvPr id="96" name="Rechte verbindingslijn met pijl 95"/>
          <p:cNvCxnSpPr>
            <a:cxnSpLocks/>
          </p:cNvCxnSpPr>
          <p:nvPr/>
        </p:nvCxnSpPr>
        <p:spPr bwMode="auto">
          <a:xfrm flipH="1">
            <a:off x="4340506" y="1768447"/>
            <a:ext cx="1707248" cy="581214"/>
          </a:xfrm>
          <a:prstGeom prst="straightConnector1">
            <a:avLst/>
          </a:prstGeom>
          <a:noFill/>
          <a:ln w="19080">
            <a:solidFill>
              <a:srgbClr val="006766"/>
            </a:solidFill>
            <a:miter lim="800000"/>
            <a:headEnd/>
            <a:tailEnd type="arrow"/>
          </a:ln>
        </p:spPr>
      </p:cxnSp>
      <p:sp>
        <p:nvSpPr>
          <p:cNvPr id="4" name="Titel 3">
            <a:extLst>
              <a:ext uri="{FF2B5EF4-FFF2-40B4-BE49-F238E27FC236}">
                <a16:creationId xmlns:a16="http://schemas.microsoft.com/office/drawing/2014/main" id="{3376377F-965B-45AF-B1BD-ECCB8ADBC74C}"/>
              </a:ext>
            </a:extLst>
          </p:cNvPr>
          <p:cNvSpPr>
            <a:spLocks noGrp="1"/>
          </p:cNvSpPr>
          <p:nvPr>
            <p:ph type="title"/>
          </p:nvPr>
        </p:nvSpPr>
        <p:spPr/>
        <p:txBody>
          <a:bodyPr/>
          <a:lstStyle/>
          <a:p>
            <a:r>
              <a:rPr lang="nl-NL">
                <a:latin typeface="Century Gothic"/>
                <a:ea typeface="ＭＳ Ｐゴシック"/>
              </a:rPr>
              <a:t>B</a:t>
            </a:r>
            <a:r>
              <a:rPr lang="nl-NL" sz="2800">
                <a:latin typeface="Century Gothic"/>
                <a:ea typeface="ＭＳ Ｐゴシック"/>
              </a:rPr>
              <a:t>eoordeel: voorbeeld risicoprofiel</a:t>
            </a:r>
          </a:p>
        </p:txBody>
      </p:sp>
      <p:sp>
        <p:nvSpPr>
          <p:cNvPr id="2" name="Tekstvak 1">
            <a:extLst>
              <a:ext uri="{FF2B5EF4-FFF2-40B4-BE49-F238E27FC236}">
                <a16:creationId xmlns:a16="http://schemas.microsoft.com/office/drawing/2014/main" id="{9FACE380-86E7-4CD5-8E25-041E1C75CCD0}"/>
              </a:ext>
            </a:extLst>
          </p:cNvPr>
          <p:cNvSpPr txBox="1"/>
          <p:nvPr/>
        </p:nvSpPr>
        <p:spPr>
          <a:xfrm>
            <a:off x="716694" y="5498751"/>
            <a:ext cx="8480207" cy="461665"/>
          </a:xfrm>
          <a:prstGeom prst="rect">
            <a:avLst/>
          </a:prstGeom>
          <a:noFill/>
        </p:spPr>
        <p:txBody>
          <a:bodyPr wrap="none" rtlCol="0">
            <a:spAutoFit/>
          </a:bodyPr>
          <a:lstStyle/>
          <a:p>
            <a:pPr marL="819150"/>
            <a:r>
              <a:rPr lang="nl-NL" i="1">
                <a:solidFill>
                  <a:srgbClr val="B00063"/>
                </a:solidFill>
                <a:latin typeface="Century Gothic" panose="020B0502020202020204" pitchFamily="34" charset="0"/>
              </a:rPr>
              <a:t>Sommige risico’s moet je gewoon accepteren …..</a:t>
            </a:r>
          </a:p>
        </p:txBody>
      </p:sp>
      <p:cxnSp>
        <p:nvCxnSpPr>
          <p:cNvPr id="99" name="Rechte verbindingslijn met pijl 98">
            <a:extLst>
              <a:ext uri="{FF2B5EF4-FFF2-40B4-BE49-F238E27FC236}">
                <a16:creationId xmlns:a16="http://schemas.microsoft.com/office/drawing/2014/main" id="{0A8655C9-864B-47A7-8FC5-EB0745A4D9F7}"/>
              </a:ext>
            </a:extLst>
          </p:cNvPr>
          <p:cNvCxnSpPr>
            <a:cxnSpLocks/>
            <a:stCxn id="97" idx="0"/>
          </p:cNvCxnSpPr>
          <p:nvPr/>
        </p:nvCxnSpPr>
        <p:spPr bwMode="auto">
          <a:xfrm flipH="1" flipV="1">
            <a:off x="3855308" y="1248032"/>
            <a:ext cx="4330635" cy="2396024"/>
          </a:xfrm>
          <a:prstGeom prst="straightConnector1">
            <a:avLst/>
          </a:prstGeom>
          <a:noFill/>
          <a:ln w="38100">
            <a:solidFill>
              <a:srgbClr val="FF0000"/>
            </a:solidFill>
            <a:prstDash val="dash"/>
            <a:miter lim="800000"/>
            <a:headEnd/>
            <a:tailEnd type="none"/>
          </a:ln>
          <a:effectLst>
            <a:outerShdw blurRad="50800" dist="38100" dir="2700000" algn="tl" rotWithShape="0">
              <a:schemeClr val="tx1">
                <a:alpha val="40000"/>
              </a:schemeClr>
            </a:outerShdw>
          </a:effectLst>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
          <p:cNvPicPr>
            <a:picLocks noChangeAspect="1" noChangeArrowheads="1"/>
          </p:cNvPicPr>
          <p:nvPr/>
        </p:nvPicPr>
        <p:blipFill>
          <a:blip r:embed="rId3" cstate="print"/>
          <a:srcRect/>
          <a:stretch>
            <a:fillRect/>
          </a:stretch>
        </p:blipFill>
        <p:spPr bwMode="auto">
          <a:xfrm>
            <a:off x="3563043" y="5567704"/>
            <a:ext cx="1679377" cy="1021556"/>
          </a:xfrm>
          <a:prstGeom prst="rect">
            <a:avLst/>
          </a:prstGeom>
          <a:noFill/>
          <a:ln w="9525">
            <a:noFill/>
            <a:miter lim="800000"/>
            <a:headEnd/>
            <a:tailEnd/>
          </a:ln>
        </p:spPr>
      </p:pic>
      <p:sp>
        <p:nvSpPr>
          <p:cNvPr id="111619" name="Text Box 2"/>
          <p:cNvSpPr txBox="1">
            <a:spLocks noChangeArrowheads="1"/>
          </p:cNvSpPr>
          <p:nvPr/>
        </p:nvSpPr>
        <p:spPr bwMode="auto">
          <a:xfrm>
            <a:off x="5694414" y="1382852"/>
            <a:ext cx="4153929" cy="4411892"/>
          </a:xfrm>
          <a:prstGeom prst="rect">
            <a:avLst/>
          </a:prstGeom>
          <a:noFill/>
          <a:ln w="9525">
            <a:noFill/>
            <a:round/>
            <a:headEnd/>
            <a:tailEnd/>
          </a:ln>
        </p:spPr>
        <p:txBody>
          <a:bodyPr/>
          <a:lstStyle>
            <a:defPPr>
              <a:defRPr lang="en-GB"/>
            </a:defPPr>
            <a:lvl1pPr marL="342900" indent="-342900">
              <a:spcBef>
                <a:spcPts val="500"/>
              </a:spcBef>
              <a:buClr>
                <a:schemeClr val="accent1"/>
              </a:buClr>
              <a:buSzPct val="75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2000" b="1">
                <a:solidFill>
                  <a:schemeClr val="accent2"/>
                </a:solidFill>
                <a:latin typeface="Trebuchet MS" panose="020B0603020202020204" pitchFamily="34" charset="0"/>
              </a:defRPr>
            </a:lvl1pPr>
            <a:lvl2pPr marL="742950" lvl="1" indent="-285750" algn="ctr">
              <a:spcBef>
                <a:spcPts val="400"/>
              </a:spcBef>
              <a:buClr>
                <a:schemeClr val="accent1"/>
              </a:buClr>
              <a:buSzPct val="75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1600" b="1">
                <a:solidFill>
                  <a:schemeClr val="accent2"/>
                </a:solidFill>
                <a:latin typeface="Trebuchet MS" panose="020B0603020202020204" pitchFamily="34" charset="0"/>
              </a:defRPr>
            </a:lvl2pPr>
          </a:lstStyle>
          <a:p>
            <a:pPr>
              <a:buClrTx/>
              <a:tabLst>
                <a:tab pos="2226270" algn="l"/>
                <a:tab pos="2969220" algn="l"/>
                <a:tab pos="3712170" algn="l"/>
                <a:tab pos="4455120" algn="l"/>
                <a:tab pos="5198070" algn="l"/>
                <a:tab pos="5941020" algn="l"/>
                <a:tab pos="6683970" algn="l"/>
                <a:tab pos="7426920" algn="l"/>
                <a:tab pos="8169870" algn="l"/>
              </a:tabLst>
            </a:pPr>
            <a:r>
              <a:rPr lang="en-US" sz="2200" b="0" dirty="0">
                <a:solidFill>
                  <a:schemeClr val="tx1"/>
                </a:solidFill>
                <a:latin typeface="Century Gothic" panose="020B0502020202020204" pitchFamily="34" charset="0"/>
              </a:rPr>
              <a:t>Regel </a:t>
            </a:r>
            <a:r>
              <a:rPr lang="en-US" sz="2200" b="0" dirty="0" err="1">
                <a:solidFill>
                  <a:srgbClr val="B00063"/>
                </a:solidFill>
                <a:latin typeface="Century Gothic" panose="020B0502020202020204" pitchFamily="34" charset="0"/>
              </a:rPr>
              <a:t>eigenaarschap</a:t>
            </a:r>
            <a:endParaRPr lang="en-US" sz="2200" b="0" dirty="0">
              <a:solidFill>
                <a:srgbClr val="B00063"/>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r>
              <a:rPr lang="en-US" sz="2200" b="0" dirty="0">
                <a:solidFill>
                  <a:schemeClr val="tx1"/>
                </a:solidFill>
                <a:latin typeface="Century Gothic" panose="020B0502020202020204" pitchFamily="34" charset="0"/>
              </a:rPr>
              <a:t>Koppel het </a:t>
            </a:r>
            <a:r>
              <a:rPr lang="en-US" sz="2200" b="0" dirty="0" err="1">
                <a:solidFill>
                  <a:schemeClr val="tx1"/>
                </a:solidFill>
                <a:latin typeface="Century Gothic" panose="020B0502020202020204" pitchFamily="34" charset="0"/>
              </a:rPr>
              <a:t>aan</a:t>
            </a:r>
            <a:r>
              <a:rPr lang="en-US" sz="2200" b="0" dirty="0">
                <a:solidFill>
                  <a:schemeClr val="tx1"/>
                </a:solidFill>
                <a:latin typeface="Century Gothic" panose="020B0502020202020204" pitchFamily="34" charset="0"/>
              </a:rPr>
              <a:t> het </a:t>
            </a:r>
            <a:r>
              <a:rPr lang="en-US" sz="2200" b="0" dirty="0">
                <a:solidFill>
                  <a:srgbClr val="B00063"/>
                </a:solidFill>
                <a:latin typeface="Century Gothic" panose="020B0502020202020204" pitchFamily="34" charset="0"/>
              </a:rPr>
              <a:t>plan</a:t>
            </a:r>
            <a:br>
              <a:rPr lang="en-US" sz="2200" b="0" dirty="0">
                <a:solidFill>
                  <a:schemeClr val="tx1"/>
                </a:solidFill>
                <a:latin typeface="Century Gothic" panose="020B0502020202020204" pitchFamily="34" charset="0"/>
              </a:rPr>
            </a:br>
            <a:r>
              <a:rPr lang="en-US" sz="2200" b="0" dirty="0" err="1">
                <a:solidFill>
                  <a:schemeClr val="tx1"/>
                </a:solidFill>
                <a:latin typeface="Century Gothic" panose="020B0502020202020204" pitchFamily="34" charset="0"/>
              </a:rPr>
              <a:t>en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aan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een</a:t>
            </a:r>
            <a:r>
              <a:rPr lang="en-US" sz="2200" b="0" dirty="0">
                <a:solidFill>
                  <a:schemeClr val="tx1"/>
                </a:solidFill>
                <a:latin typeface="Century Gothic" panose="020B0502020202020204" pitchFamily="34" charset="0"/>
              </a:rPr>
              <a:t> ‘</a:t>
            </a:r>
            <a:r>
              <a:rPr lang="en-US" sz="2200" b="0" dirty="0" err="1">
                <a:solidFill>
                  <a:srgbClr val="B00063"/>
                </a:solidFill>
                <a:latin typeface="Century Gothic" panose="020B0502020202020204" pitchFamily="34" charset="0"/>
              </a:rPr>
              <a:t>uitvoerder</a:t>
            </a:r>
            <a:r>
              <a:rPr lang="en-US" sz="2200" b="0" dirty="0">
                <a:solidFill>
                  <a:schemeClr val="tx1"/>
                </a:solidFill>
                <a:latin typeface="Century Gothic" panose="020B0502020202020204" pitchFamily="34" charset="0"/>
              </a:rPr>
              <a:t>’</a:t>
            </a:r>
          </a:p>
        </p:txBody>
      </p:sp>
      <p:sp>
        <p:nvSpPr>
          <p:cNvPr id="2" name="Titel 1">
            <a:extLst>
              <a:ext uri="{FF2B5EF4-FFF2-40B4-BE49-F238E27FC236}">
                <a16:creationId xmlns:a16="http://schemas.microsoft.com/office/drawing/2014/main" id="{60931358-E139-48EC-8E66-F5291F2EBE39}"/>
              </a:ext>
            </a:extLst>
          </p:cNvPr>
          <p:cNvSpPr>
            <a:spLocks noGrp="1"/>
          </p:cNvSpPr>
          <p:nvPr>
            <p:ph type="title"/>
          </p:nvPr>
        </p:nvSpPr>
        <p:spPr/>
        <p:txBody>
          <a:bodyPr/>
          <a:lstStyle/>
          <a:p>
            <a:r>
              <a:rPr lang="nl-NL" sz="2800">
                <a:latin typeface="Century Gothic"/>
                <a:ea typeface="ＭＳ Ｐゴシック"/>
              </a:rPr>
              <a:t>Plan tegenmaatregelen: COMPACT?</a:t>
            </a:r>
          </a:p>
        </p:txBody>
      </p:sp>
      <p:sp>
        <p:nvSpPr>
          <p:cNvPr id="7" name="Rectangle 4">
            <a:extLst>
              <a:ext uri="{FF2B5EF4-FFF2-40B4-BE49-F238E27FC236}">
                <a16:creationId xmlns:a16="http://schemas.microsoft.com/office/drawing/2014/main" id="{765DE5E9-87D8-45BF-9000-E6D8DC78E94D}"/>
              </a:ext>
            </a:extLst>
          </p:cNvPr>
          <p:cNvSpPr>
            <a:spLocks noChangeArrowheads="1"/>
          </p:cNvSpPr>
          <p:nvPr/>
        </p:nvSpPr>
        <p:spPr bwMode="auto">
          <a:xfrm>
            <a:off x="1123046" y="1655989"/>
            <a:ext cx="33338"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8" name="Rectangle 5">
            <a:extLst>
              <a:ext uri="{FF2B5EF4-FFF2-40B4-BE49-F238E27FC236}">
                <a16:creationId xmlns:a16="http://schemas.microsoft.com/office/drawing/2014/main" id="{AD6DBAFC-0686-4FDF-A28B-34423B2A81E6}"/>
              </a:ext>
            </a:extLst>
          </p:cNvPr>
          <p:cNvSpPr>
            <a:spLocks noChangeArrowheads="1"/>
          </p:cNvSpPr>
          <p:nvPr/>
        </p:nvSpPr>
        <p:spPr bwMode="auto">
          <a:xfrm>
            <a:off x="769034" y="1463902"/>
            <a:ext cx="312737"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9" name="Rectangle 6">
            <a:extLst>
              <a:ext uri="{FF2B5EF4-FFF2-40B4-BE49-F238E27FC236}">
                <a16:creationId xmlns:a16="http://schemas.microsoft.com/office/drawing/2014/main" id="{25880DE1-0D05-4C53-AAB0-92C16B707899}"/>
              </a:ext>
            </a:extLst>
          </p:cNvPr>
          <p:cNvSpPr>
            <a:spLocks noChangeArrowheads="1"/>
          </p:cNvSpPr>
          <p:nvPr/>
        </p:nvSpPr>
        <p:spPr bwMode="auto">
          <a:xfrm>
            <a:off x="1123046" y="1457552"/>
            <a:ext cx="222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B00063"/>
                </a:solidFill>
              </a:rPr>
              <a:t>C</a:t>
            </a:r>
            <a:endParaRPr lang="nl-NL" altLang="nl-NL">
              <a:solidFill>
                <a:srgbClr val="B00063"/>
              </a:solidFill>
            </a:endParaRPr>
          </a:p>
        </p:txBody>
      </p:sp>
      <p:sp>
        <p:nvSpPr>
          <p:cNvPr id="10" name="Rectangle 7">
            <a:extLst>
              <a:ext uri="{FF2B5EF4-FFF2-40B4-BE49-F238E27FC236}">
                <a16:creationId xmlns:a16="http://schemas.microsoft.com/office/drawing/2014/main" id="{EF5D0928-5216-4F2C-BB6B-38E52AE7526B}"/>
              </a:ext>
            </a:extLst>
          </p:cNvPr>
          <p:cNvSpPr>
            <a:spLocks noChangeArrowheads="1"/>
          </p:cNvSpPr>
          <p:nvPr/>
        </p:nvSpPr>
        <p:spPr bwMode="auto">
          <a:xfrm>
            <a:off x="1424900" y="1457552"/>
            <a:ext cx="1947862"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err="1"/>
              <a:t>ontingenties</a:t>
            </a:r>
            <a:endParaRPr lang="nl-NL" altLang="nl-NL"/>
          </a:p>
        </p:txBody>
      </p:sp>
      <p:sp>
        <p:nvSpPr>
          <p:cNvPr id="11" name="Rectangle 8">
            <a:extLst>
              <a:ext uri="{FF2B5EF4-FFF2-40B4-BE49-F238E27FC236}">
                <a16:creationId xmlns:a16="http://schemas.microsoft.com/office/drawing/2014/main" id="{662C9C7C-B263-454B-8677-0F64EFC361BA}"/>
              </a:ext>
            </a:extLst>
          </p:cNvPr>
          <p:cNvSpPr>
            <a:spLocks noChangeArrowheads="1"/>
          </p:cNvSpPr>
          <p:nvPr/>
        </p:nvSpPr>
        <p:spPr bwMode="auto">
          <a:xfrm>
            <a:off x="3164571" y="1457552"/>
            <a:ext cx="14287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12" name="Rectangle 9">
            <a:extLst>
              <a:ext uri="{FF2B5EF4-FFF2-40B4-BE49-F238E27FC236}">
                <a16:creationId xmlns:a16="http://schemas.microsoft.com/office/drawing/2014/main" id="{85EEFCEA-D147-4F69-A0AA-A78A6B4EA96B}"/>
              </a:ext>
            </a:extLst>
          </p:cNvPr>
          <p:cNvSpPr>
            <a:spLocks noChangeArrowheads="1"/>
          </p:cNvSpPr>
          <p:nvPr/>
        </p:nvSpPr>
        <p:spPr bwMode="auto">
          <a:xfrm>
            <a:off x="1123046" y="1773464"/>
            <a:ext cx="1428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13" name="Rectangle 10">
            <a:extLst>
              <a:ext uri="{FF2B5EF4-FFF2-40B4-BE49-F238E27FC236}">
                <a16:creationId xmlns:a16="http://schemas.microsoft.com/office/drawing/2014/main" id="{2F3A0C80-91B0-4FF8-97EB-C62DFE3A07DF}"/>
              </a:ext>
            </a:extLst>
          </p:cNvPr>
          <p:cNvSpPr>
            <a:spLocks noChangeArrowheads="1"/>
          </p:cNvSpPr>
          <p:nvPr/>
        </p:nvSpPr>
        <p:spPr bwMode="auto">
          <a:xfrm>
            <a:off x="769034" y="2097314"/>
            <a:ext cx="312737"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14" name="Rectangle 11">
            <a:extLst>
              <a:ext uri="{FF2B5EF4-FFF2-40B4-BE49-F238E27FC236}">
                <a16:creationId xmlns:a16="http://schemas.microsoft.com/office/drawing/2014/main" id="{20E47DD1-D28A-4CE3-8BF0-AE7C4D913F75}"/>
              </a:ext>
            </a:extLst>
          </p:cNvPr>
          <p:cNvSpPr>
            <a:spLocks noChangeArrowheads="1"/>
          </p:cNvSpPr>
          <p:nvPr/>
        </p:nvSpPr>
        <p:spPr bwMode="auto">
          <a:xfrm>
            <a:off x="1123046" y="2090964"/>
            <a:ext cx="2388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B00063"/>
                </a:solidFill>
              </a:rPr>
              <a:t>O</a:t>
            </a:r>
            <a:endParaRPr lang="nl-NL" altLang="nl-NL">
              <a:solidFill>
                <a:srgbClr val="B00063"/>
              </a:solidFill>
            </a:endParaRPr>
          </a:p>
        </p:txBody>
      </p:sp>
      <p:sp>
        <p:nvSpPr>
          <p:cNvPr id="15" name="Rectangle 12">
            <a:extLst>
              <a:ext uri="{FF2B5EF4-FFF2-40B4-BE49-F238E27FC236}">
                <a16:creationId xmlns:a16="http://schemas.microsoft.com/office/drawing/2014/main" id="{9AB64AFA-3A39-4A7D-BE86-48434AD91A45}"/>
              </a:ext>
            </a:extLst>
          </p:cNvPr>
          <p:cNvSpPr>
            <a:spLocks noChangeArrowheads="1"/>
          </p:cNvSpPr>
          <p:nvPr/>
        </p:nvSpPr>
        <p:spPr bwMode="auto">
          <a:xfrm>
            <a:off x="1443950" y="2090964"/>
            <a:ext cx="36717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err="1"/>
              <a:t>v</a:t>
            </a:r>
            <a:r>
              <a:rPr lang="en-US" altLang="nl-NL" sz="2400" b="0" err="1"/>
              <a:t>erdracht</a:t>
            </a:r>
            <a:r>
              <a:rPr lang="en-US" altLang="nl-NL" sz="2400" b="0"/>
              <a:t>	(</a:t>
            </a:r>
            <a:r>
              <a:rPr lang="en-US" altLang="nl-NL"/>
              <a:t>T </a:t>
            </a:r>
            <a:r>
              <a:rPr lang="en-US" altLang="nl-NL" sz="2400" b="0" err="1"/>
              <a:t>oetrekken</a:t>
            </a:r>
            <a:r>
              <a:rPr lang="en-US" altLang="nl-NL" sz="2400" b="0"/>
              <a:t>)</a:t>
            </a:r>
            <a:endParaRPr lang="nl-NL" altLang="nl-NL"/>
          </a:p>
        </p:txBody>
      </p:sp>
      <p:sp>
        <p:nvSpPr>
          <p:cNvPr id="16" name="Rectangle 13">
            <a:extLst>
              <a:ext uri="{FF2B5EF4-FFF2-40B4-BE49-F238E27FC236}">
                <a16:creationId xmlns:a16="http://schemas.microsoft.com/office/drawing/2014/main" id="{0094695C-E852-4A42-90CC-D81986F93C96}"/>
              </a:ext>
            </a:extLst>
          </p:cNvPr>
          <p:cNvSpPr>
            <a:spLocks noChangeArrowheads="1"/>
          </p:cNvSpPr>
          <p:nvPr/>
        </p:nvSpPr>
        <p:spPr bwMode="auto">
          <a:xfrm>
            <a:off x="2832784" y="2090964"/>
            <a:ext cx="1428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17" name="Rectangle 14">
            <a:extLst>
              <a:ext uri="{FF2B5EF4-FFF2-40B4-BE49-F238E27FC236}">
                <a16:creationId xmlns:a16="http://schemas.microsoft.com/office/drawing/2014/main" id="{F851446B-072C-41DB-9AAC-CEEA2D8DE6DD}"/>
              </a:ext>
            </a:extLst>
          </p:cNvPr>
          <p:cNvSpPr>
            <a:spLocks noChangeArrowheads="1"/>
          </p:cNvSpPr>
          <p:nvPr/>
        </p:nvSpPr>
        <p:spPr bwMode="auto">
          <a:xfrm>
            <a:off x="1123046" y="2408464"/>
            <a:ext cx="1428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18" name="Rectangle 15">
            <a:extLst>
              <a:ext uri="{FF2B5EF4-FFF2-40B4-BE49-F238E27FC236}">
                <a16:creationId xmlns:a16="http://schemas.microsoft.com/office/drawing/2014/main" id="{2A54F9F4-BE54-441C-87F3-A0D9230054A8}"/>
              </a:ext>
            </a:extLst>
          </p:cNvPr>
          <p:cNvSpPr>
            <a:spLocks noChangeArrowheads="1"/>
          </p:cNvSpPr>
          <p:nvPr/>
        </p:nvSpPr>
        <p:spPr bwMode="auto">
          <a:xfrm>
            <a:off x="769034" y="2733902"/>
            <a:ext cx="312737"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19" name="Rectangle 16">
            <a:extLst>
              <a:ext uri="{FF2B5EF4-FFF2-40B4-BE49-F238E27FC236}">
                <a16:creationId xmlns:a16="http://schemas.microsoft.com/office/drawing/2014/main" id="{242ACFA7-182F-48CD-8133-E3831BF9226C}"/>
              </a:ext>
            </a:extLst>
          </p:cNvPr>
          <p:cNvSpPr>
            <a:spLocks noChangeArrowheads="1"/>
          </p:cNvSpPr>
          <p:nvPr/>
        </p:nvSpPr>
        <p:spPr bwMode="auto">
          <a:xfrm>
            <a:off x="1123046" y="2727552"/>
            <a:ext cx="2564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B00063"/>
                </a:solidFill>
              </a:rPr>
              <a:t>M</a:t>
            </a:r>
            <a:endParaRPr lang="nl-NL" altLang="nl-NL">
              <a:solidFill>
                <a:srgbClr val="B00063"/>
              </a:solidFill>
            </a:endParaRPr>
          </a:p>
        </p:txBody>
      </p:sp>
      <p:sp>
        <p:nvSpPr>
          <p:cNvPr id="20" name="Rectangle 17">
            <a:extLst>
              <a:ext uri="{FF2B5EF4-FFF2-40B4-BE49-F238E27FC236}">
                <a16:creationId xmlns:a16="http://schemas.microsoft.com/office/drawing/2014/main" id="{4C1C17D9-F11C-4E98-83D0-A6BADCB09512}"/>
              </a:ext>
            </a:extLst>
          </p:cNvPr>
          <p:cNvSpPr>
            <a:spLocks noChangeArrowheads="1"/>
          </p:cNvSpPr>
          <p:nvPr/>
        </p:nvSpPr>
        <p:spPr bwMode="auto">
          <a:xfrm>
            <a:off x="1428754" y="2727552"/>
            <a:ext cx="35073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err="1"/>
              <a:t>onitoren</a:t>
            </a:r>
            <a:r>
              <a:rPr lang="en-US" altLang="nl-NL"/>
              <a:t>	</a:t>
            </a:r>
            <a:r>
              <a:rPr lang="en-US" altLang="nl-NL" sz="2400" b="0"/>
              <a:t>(M </a:t>
            </a:r>
            <a:r>
              <a:rPr lang="en-US" altLang="nl-NL" sz="2400" b="0" err="1"/>
              <a:t>onitoren</a:t>
            </a:r>
            <a:r>
              <a:rPr lang="en-US" altLang="nl-NL" sz="2400" b="0"/>
              <a:t>)</a:t>
            </a:r>
            <a:endParaRPr lang="nl-NL" altLang="nl-NL"/>
          </a:p>
        </p:txBody>
      </p:sp>
      <p:sp>
        <p:nvSpPr>
          <p:cNvPr id="21" name="Rectangle 18">
            <a:extLst>
              <a:ext uri="{FF2B5EF4-FFF2-40B4-BE49-F238E27FC236}">
                <a16:creationId xmlns:a16="http://schemas.microsoft.com/office/drawing/2014/main" id="{0F6105FB-CAD6-4CB6-8847-EA116BF1EAEA}"/>
              </a:ext>
            </a:extLst>
          </p:cNvPr>
          <p:cNvSpPr>
            <a:spLocks noChangeArrowheads="1"/>
          </p:cNvSpPr>
          <p:nvPr/>
        </p:nvSpPr>
        <p:spPr bwMode="auto">
          <a:xfrm>
            <a:off x="2621646" y="2727552"/>
            <a:ext cx="14287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22" name="Rectangle 19">
            <a:extLst>
              <a:ext uri="{FF2B5EF4-FFF2-40B4-BE49-F238E27FC236}">
                <a16:creationId xmlns:a16="http://schemas.microsoft.com/office/drawing/2014/main" id="{80612257-1DA6-4ACB-BAA8-2EF4B7388593}"/>
              </a:ext>
            </a:extLst>
          </p:cNvPr>
          <p:cNvSpPr>
            <a:spLocks noChangeArrowheads="1"/>
          </p:cNvSpPr>
          <p:nvPr/>
        </p:nvSpPr>
        <p:spPr bwMode="auto">
          <a:xfrm>
            <a:off x="1123046" y="3045052"/>
            <a:ext cx="14287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23" name="Rectangle 20">
            <a:extLst>
              <a:ext uri="{FF2B5EF4-FFF2-40B4-BE49-F238E27FC236}">
                <a16:creationId xmlns:a16="http://schemas.microsoft.com/office/drawing/2014/main" id="{C81A31A1-290E-424D-A7CC-4EC9A30D434A}"/>
              </a:ext>
            </a:extLst>
          </p:cNvPr>
          <p:cNvSpPr>
            <a:spLocks noChangeArrowheads="1"/>
          </p:cNvSpPr>
          <p:nvPr/>
        </p:nvSpPr>
        <p:spPr bwMode="auto">
          <a:xfrm>
            <a:off x="769034" y="3368902"/>
            <a:ext cx="312737"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25" name="Rectangle 21">
            <a:extLst>
              <a:ext uri="{FF2B5EF4-FFF2-40B4-BE49-F238E27FC236}">
                <a16:creationId xmlns:a16="http://schemas.microsoft.com/office/drawing/2014/main" id="{A1163A07-143F-4B31-81F8-F0E38947AF9C}"/>
              </a:ext>
            </a:extLst>
          </p:cNvPr>
          <p:cNvSpPr>
            <a:spLocks noChangeArrowheads="1"/>
          </p:cNvSpPr>
          <p:nvPr/>
        </p:nvSpPr>
        <p:spPr bwMode="auto">
          <a:xfrm>
            <a:off x="1123046" y="3362552"/>
            <a:ext cx="2051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B00063"/>
                </a:solidFill>
              </a:rPr>
              <a:t>P</a:t>
            </a:r>
            <a:endParaRPr lang="nl-NL" altLang="nl-NL">
              <a:solidFill>
                <a:srgbClr val="B00063"/>
              </a:solidFill>
            </a:endParaRPr>
          </a:p>
        </p:txBody>
      </p:sp>
      <p:sp>
        <p:nvSpPr>
          <p:cNvPr id="26" name="Rectangle 22">
            <a:extLst>
              <a:ext uri="{FF2B5EF4-FFF2-40B4-BE49-F238E27FC236}">
                <a16:creationId xmlns:a16="http://schemas.microsoft.com/office/drawing/2014/main" id="{5EE48694-D0E9-4184-AF07-C3B4A7F75F7F}"/>
              </a:ext>
            </a:extLst>
          </p:cNvPr>
          <p:cNvSpPr>
            <a:spLocks noChangeArrowheads="1"/>
          </p:cNvSpPr>
          <p:nvPr/>
        </p:nvSpPr>
        <p:spPr bwMode="auto">
          <a:xfrm>
            <a:off x="1423541" y="3362552"/>
            <a:ext cx="33695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dirty="0" err="1"/>
              <a:t>r</a:t>
            </a:r>
            <a:r>
              <a:rPr lang="en-US" altLang="nl-NL" sz="2400" b="0" dirty="0" err="1"/>
              <a:t>eventie</a:t>
            </a:r>
            <a:r>
              <a:rPr lang="en-US" altLang="nl-NL" sz="2400" b="0" dirty="0"/>
              <a:t>	(</a:t>
            </a:r>
            <a:r>
              <a:rPr lang="en-US" altLang="nl-NL" dirty="0"/>
              <a:t>U </a:t>
            </a:r>
            <a:r>
              <a:rPr lang="en-US" altLang="nl-NL" sz="2400" b="0" dirty="0" err="1"/>
              <a:t>itnutten</a:t>
            </a:r>
            <a:r>
              <a:rPr lang="en-US" altLang="nl-NL" sz="2400" b="0" dirty="0"/>
              <a:t>)</a:t>
            </a:r>
            <a:endParaRPr lang="nl-NL" altLang="nl-NL" dirty="0"/>
          </a:p>
        </p:txBody>
      </p:sp>
      <p:sp>
        <p:nvSpPr>
          <p:cNvPr id="27" name="Rectangle 23">
            <a:extLst>
              <a:ext uri="{FF2B5EF4-FFF2-40B4-BE49-F238E27FC236}">
                <a16:creationId xmlns:a16="http://schemas.microsoft.com/office/drawing/2014/main" id="{F0FAB2F6-47EA-4DFE-96DB-94B28763980B}"/>
              </a:ext>
            </a:extLst>
          </p:cNvPr>
          <p:cNvSpPr>
            <a:spLocks noChangeArrowheads="1"/>
          </p:cNvSpPr>
          <p:nvPr/>
        </p:nvSpPr>
        <p:spPr bwMode="auto">
          <a:xfrm>
            <a:off x="2497821" y="3362552"/>
            <a:ext cx="14287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28" name="Rectangle 24">
            <a:extLst>
              <a:ext uri="{FF2B5EF4-FFF2-40B4-BE49-F238E27FC236}">
                <a16:creationId xmlns:a16="http://schemas.microsoft.com/office/drawing/2014/main" id="{0CE9F294-4D05-4DAF-89D9-EE06A19AD7B9}"/>
              </a:ext>
            </a:extLst>
          </p:cNvPr>
          <p:cNvSpPr>
            <a:spLocks noChangeArrowheads="1"/>
          </p:cNvSpPr>
          <p:nvPr/>
        </p:nvSpPr>
        <p:spPr bwMode="auto">
          <a:xfrm>
            <a:off x="1123046" y="3678464"/>
            <a:ext cx="1428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29" name="Rectangle 25">
            <a:extLst>
              <a:ext uri="{FF2B5EF4-FFF2-40B4-BE49-F238E27FC236}">
                <a16:creationId xmlns:a16="http://schemas.microsoft.com/office/drawing/2014/main" id="{FDD0EAFF-7F3C-4A18-A0B6-77F2FD1C3349}"/>
              </a:ext>
            </a:extLst>
          </p:cNvPr>
          <p:cNvSpPr>
            <a:spLocks noChangeArrowheads="1"/>
          </p:cNvSpPr>
          <p:nvPr/>
        </p:nvSpPr>
        <p:spPr bwMode="auto">
          <a:xfrm>
            <a:off x="769034" y="4002314"/>
            <a:ext cx="312737"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30" name="Rectangle 26">
            <a:extLst>
              <a:ext uri="{FF2B5EF4-FFF2-40B4-BE49-F238E27FC236}">
                <a16:creationId xmlns:a16="http://schemas.microsoft.com/office/drawing/2014/main" id="{26A62246-909D-4B2E-92E6-D7FD52E4E386}"/>
              </a:ext>
            </a:extLst>
          </p:cNvPr>
          <p:cNvSpPr>
            <a:spLocks noChangeArrowheads="1"/>
          </p:cNvSpPr>
          <p:nvPr/>
        </p:nvSpPr>
        <p:spPr bwMode="auto">
          <a:xfrm>
            <a:off x="1123046" y="3995964"/>
            <a:ext cx="3968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AA0008"/>
                </a:solidFill>
              </a:rPr>
              <a:t>A</a:t>
            </a:r>
            <a:endParaRPr lang="nl-NL" altLang="nl-NL"/>
          </a:p>
        </p:txBody>
      </p:sp>
      <p:sp>
        <p:nvSpPr>
          <p:cNvPr id="31" name="Rectangle 27">
            <a:extLst>
              <a:ext uri="{FF2B5EF4-FFF2-40B4-BE49-F238E27FC236}">
                <a16:creationId xmlns:a16="http://schemas.microsoft.com/office/drawing/2014/main" id="{4DB2BABA-ECF7-4F0C-86E7-A7B3C0C1ACD6}"/>
              </a:ext>
            </a:extLst>
          </p:cNvPr>
          <p:cNvSpPr>
            <a:spLocks noChangeArrowheads="1"/>
          </p:cNvSpPr>
          <p:nvPr/>
        </p:nvSpPr>
        <p:spPr bwMode="auto">
          <a:xfrm>
            <a:off x="1413787" y="3995964"/>
            <a:ext cx="1614488"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err="1"/>
              <a:t>cceptatie</a:t>
            </a:r>
            <a:endParaRPr lang="nl-NL" altLang="nl-NL"/>
          </a:p>
        </p:txBody>
      </p:sp>
      <p:sp>
        <p:nvSpPr>
          <p:cNvPr id="32" name="Rectangle 28">
            <a:extLst>
              <a:ext uri="{FF2B5EF4-FFF2-40B4-BE49-F238E27FC236}">
                <a16:creationId xmlns:a16="http://schemas.microsoft.com/office/drawing/2014/main" id="{ED703370-5130-4E0C-A938-48F353B805B1}"/>
              </a:ext>
            </a:extLst>
          </p:cNvPr>
          <p:cNvSpPr>
            <a:spLocks noChangeArrowheads="1"/>
          </p:cNvSpPr>
          <p:nvPr/>
        </p:nvSpPr>
        <p:spPr bwMode="auto">
          <a:xfrm>
            <a:off x="2823259" y="3995964"/>
            <a:ext cx="1428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33" name="Rectangle 29">
            <a:extLst>
              <a:ext uri="{FF2B5EF4-FFF2-40B4-BE49-F238E27FC236}">
                <a16:creationId xmlns:a16="http://schemas.microsoft.com/office/drawing/2014/main" id="{D73CEE0E-F675-4073-9711-5F27175D32E6}"/>
              </a:ext>
            </a:extLst>
          </p:cNvPr>
          <p:cNvSpPr>
            <a:spLocks noChangeArrowheads="1"/>
          </p:cNvSpPr>
          <p:nvPr/>
        </p:nvSpPr>
        <p:spPr bwMode="auto">
          <a:xfrm>
            <a:off x="1123046" y="4316639"/>
            <a:ext cx="6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solidFill>
                <a:srgbClr val="B00063"/>
              </a:solidFill>
            </a:endParaRPr>
          </a:p>
        </p:txBody>
      </p:sp>
      <p:sp>
        <p:nvSpPr>
          <p:cNvPr id="34" name="Rectangle 30">
            <a:extLst>
              <a:ext uri="{FF2B5EF4-FFF2-40B4-BE49-F238E27FC236}">
                <a16:creationId xmlns:a16="http://schemas.microsoft.com/office/drawing/2014/main" id="{415292FB-CD6B-43C0-B960-23F5351EA4E7}"/>
              </a:ext>
            </a:extLst>
          </p:cNvPr>
          <p:cNvSpPr>
            <a:spLocks noChangeArrowheads="1"/>
          </p:cNvSpPr>
          <p:nvPr/>
        </p:nvSpPr>
        <p:spPr bwMode="auto">
          <a:xfrm>
            <a:off x="769034" y="4638902"/>
            <a:ext cx="312737"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35" name="Rectangle 31">
            <a:extLst>
              <a:ext uri="{FF2B5EF4-FFF2-40B4-BE49-F238E27FC236}">
                <a16:creationId xmlns:a16="http://schemas.microsoft.com/office/drawing/2014/main" id="{1BF485C7-84D7-4EFF-93F3-2065B4B7C1BF}"/>
              </a:ext>
            </a:extLst>
          </p:cNvPr>
          <p:cNvSpPr>
            <a:spLocks noChangeArrowheads="1"/>
          </p:cNvSpPr>
          <p:nvPr/>
        </p:nvSpPr>
        <p:spPr bwMode="auto">
          <a:xfrm>
            <a:off x="1123046" y="4632552"/>
            <a:ext cx="2228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B00063"/>
                </a:solidFill>
              </a:rPr>
              <a:t>C</a:t>
            </a:r>
            <a:endParaRPr lang="nl-NL" altLang="nl-NL">
              <a:solidFill>
                <a:srgbClr val="B00063"/>
              </a:solidFill>
            </a:endParaRPr>
          </a:p>
        </p:txBody>
      </p:sp>
      <p:sp>
        <p:nvSpPr>
          <p:cNvPr id="37" name="Rectangle 32">
            <a:extLst>
              <a:ext uri="{FF2B5EF4-FFF2-40B4-BE49-F238E27FC236}">
                <a16:creationId xmlns:a16="http://schemas.microsoft.com/office/drawing/2014/main" id="{10272AA2-4C46-4EDB-AE02-E5E0CACA3EDF}"/>
              </a:ext>
            </a:extLst>
          </p:cNvPr>
          <p:cNvSpPr>
            <a:spLocks noChangeArrowheads="1"/>
          </p:cNvSpPr>
          <p:nvPr/>
        </p:nvSpPr>
        <p:spPr bwMode="auto">
          <a:xfrm>
            <a:off x="1414014" y="4632552"/>
            <a:ext cx="36933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err="1"/>
              <a:t>o</a:t>
            </a:r>
            <a:r>
              <a:rPr lang="en-US" altLang="nl-NL" sz="2400" b="0" err="1"/>
              <a:t>rrectie</a:t>
            </a:r>
            <a:r>
              <a:rPr lang="en-US" altLang="nl-NL" sz="2400" b="0"/>
              <a:t>	(S </a:t>
            </a:r>
            <a:r>
              <a:rPr lang="en-US" altLang="nl-NL" sz="2400" b="0" err="1"/>
              <a:t>timuleren</a:t>
            </a:r>
            <a:r>
              <a:rPr lang="en-US" altLang="nl-NL" sz="2400" b="0"/>
              <a:t>)	</a:t>
            </a:r>
            <a:endParaRPr lang="nl-NL" altLang="nl-NL"/>
          </a:p>
        </p:txBody>
      </p:sp>
      <p:sp>
        <p:nvSpPr>
          <p:cNvPr id="38" name="Rectangle 33">
            <a:extLst>
              <a:ext uri="{FF2B5EF4-FFF2-40B4-BE49-F238E27FC236}">
                <a16:creationId xmlns:a16="http://schemas.microsoft.com/office/drawing/2014/main" id="{926C5D0C-08A3-46FF-A4D7-4804A932953D}"/>
              </a:ext>
            </a:extLst>
          </p:cNvPr>
          <p:cNvSpPr>
            <a:spLocks noChangeArrowheads="1"/>
          </p:cNvSpPr>
          <p:nvPr/>
        </p:nvSpPr>
        <p:spPr bwMode="auto">
          <a:xfrm>
            <a:off x="2499409" y="4632552"/>
            <a:ext cx="14287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39" name="Rectangle 34">
            <a:extLst>
              <a:ext uri="{FF2B5EF4-FFF2-40B4-BE49-F238E27FC236}">
                <a16:creationId xmlns:a16="http://schemas.microsoft.com/office/drawing/2014/main" id="{40746800-4394-45F2-B5AD-7A7659A9315E}"/>
              </a:ext>
            </a:extLst>
          </p:cNvPr>
          <p:cNvSpPr>
            <a:spLocks noChangeArrowheads="1"/>
          </p:cNvSpPr>
          <p:nvPr/>
        </p:nvSpPr>
        <p:spPr bwMode="auto">
          <a:xfrm>
            <a:off x="1123046" y="4950052"/>
            <a:ext cx="14287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nl-NL" altLang="nl-NL"/>
          </a:p>
        </p:txBody>
      </p:sp>
      <p:sp>
        <p:nvSpPr>
          <p:cNvPr id="40" name="Rectangle 35">
            <a:extLst>
              <a:ext uri="{FF2B5EF4-FFF2-40B4-BE49-F238E27FC236}">
                <a16:creationId xmlns:a16="http://schemas.microsoft.com/office/drawing/2014/main" id="{770C4FA1-A181-462C-976D-90651894A926}"/>
              </a:ext>
            </a:extLst>
          </p:cNvPr>
          <p:cNvSpPr>
            <a:spLocks noChangeArrowheads="1"/>
          </p:cNvSpPr>
          <p:nvPr/>
        </p:nvSpPr>
        <p:spPr bwMode="auto">
          <a:xfrm>
            <a:off x="769034" y="5273902"/>
            <a:ext cx="312737"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a:latin typeface="Galliard" charset="0"/>
              </a:rPr>
              <a:t>•</a:t>
            </a:r>
            <a:endParaRPr lang="nl-NL" altLang="nl-NL"/>
          </a:p>
        </p:txBody>
      </p:sp>
      <p:sp>
        <p:nvSpPr>
          <p:cNvPr id="41" name="Rectangle 36">
            <a:extLst>
              <a:ext uri="{FF2B5EF4-FFF2-40B4-BE49-F238E27FC236}">
                <a16:creationId xmlns:a16="http://schemas.microsoft.com/office/drawing/2014/main" id="{A5FAF158-A724-4F26-96D4-1C18D150B5CE}"/>
              </a:ext>
            </a:extLst>
          </p:cNvPr>
          <p:cNvSpPr>
            <a:spLocks noChangeArrowheads="1"/>
          </p:cNvSpPr>
          <p:nvPr/>
        </p:nvSpPr>
        <p:spPr bwMode="auto">
          <a:xfrm>
            <a:off x="1123046" y="5267552"/>
            <a:ext cx="1875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a:solidFill>
                  <a:srgbClr val="B00063"/>
                </a:solidFill>
              </a:rPr>
              <a:t>T</a:t>
            </a:r>
            <a:endParaRPr lang="nl-NL" altLang="nl-NL">
              <a:solidFill>
                <a:srgbClr val="B00063"/>
              </a:solidFill>
            </a:endParaRPr>
          </a:p>
        </p:txBody>
      </p:sp>
      <p:sp>
        <p:nvSpPr>
          <p:cNvPr id="42" name="Rectangle 37">
            <a:extLst>
              <a:ext uri="{FF2B5EF4-FFF2-40B4-BE49-F238E27FC236}">
                <a16:creationId xmlns:a16="http://schemas.microsoft.com/office/drawing/2014/main" id="{8B6D9E7F-D8DE-4EE6-8BC5-08C7C64E09C8}"/>
              </a:ext>
            </a:extLst>
          </p:cNvPr>
          <p:cNvSpPr>
            <a:spLocks noChangeArrowheads="1"/>
          </p:cNvSpPr>
          <p:nvPr/>
        </p:nvSpPr>
        <p:spPr bwMode="auto">
          <a:xfrm>
            <a:off x="1413332" y="5267552"/>
            <a:ext cx="1989138"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nl-NL" sz="2400" b="0" err="1"/>
              <a:t>ransformatie</a:t>
            </a:r>
            <a:endParaRPr lang="nl-NL" altLang="nl-NL"/>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Text Box 2"/>
          <p:cNvSpPr txBox="1">
            <a:spLocks noChangeArrowheads="1"/>
          </p:cNvSpPr>
          <p:nvPr/>
        </p:nvSpPr>
        <p:spPr bwMode="auto">
          <a:xfrm>
            <a:off x="849087" y="1395287"/>
            <a:ext cx="8875972" cy="4601475"/>
          </a:xfrm>
          <a:prstGeom prst="rect">
            <a:avLst/>
          </a:prstGeom>
          <a:noFill/>
          <a:ln w="9525">
            <a:noFill/>
            <a:round/>
            <a:headEnd/>
            <a:tailEnd/>
          </a:ln>
        </p:spPr>
        <p:txBody>
          <a:bodyPr/>
          <a:lstStyle>
            <a:defPPr>
              <a:defRPr lang="en-GB"/>
            </a:defPPr>
            <a:lvl1pPr marL="342900" indent="-342900">
              <a:spcBef>
                <a:spcPts val="500"/>
              </a:spcBef>
              <a:buClr>
                <a:schemeClr val="accent1"/>
              </a:buClr>
              <a:buSzPct val="75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2000" b="1">
                <a:solidFill>
                  <a:schemeClr val="accent2"/>
                </a:solidFill>
                <a:latin typeface="Trebuchet MS" panose="020B0603020202020204" pitchFamily="34" charset="0"/>
              </a:defRPr>
            </a:lvl1pPr>
            <a:lvl2pPr marL="742950" lvl="1" indent="-285750" algn="ctr">
              <a:spcBef>
                <a:spcPts val="400"/>
              </a:spcBef>
              <a:buClr>
                <a:schemeClr val="accent1"/>
              </a:buClr>
              <a:buSzPct val="75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1600" b="1">
                <a:solidFill>
                  <a:schemeClr val="accent2"/>
                </a:solidFill>
                <a:latin typeface="Trebuchet MS" panose="020B0603020202020204" pitchFamily="34" charset="0"/>
              </a:defRPr>
            </a:lvl2pPr>
          </a:lstStyle>
          <a:p>
            <a:pPr>
              <a:buClrTx/>
              <a:tabLst>
                <a:tab pos="2226270" algn="l"/>
                <a:tab pos="2969220" algn="l"/>
                <a:tab pos="3712170" algn="l"/>
                <a:tab pos="4455120" algn="l"/>
                <a:tab pos="5198070" algn="l"/>
                <a:tab pos="5941020" algn="l"/>
                <a:tab pos="6683970" algn="l"/>
                <a:tab pos="7426920" algn="l"/>
                <a:tab pos="8169870" algn="l"/>
              </a:tabLst>
            </a:pPr>
            <a:r>
              <a:rPr lang="en-US" sz="2400" b="0" dirty="0">
                <a:solidFill>
                  <a:schemeClr val="tx1"/>
                </a:solidFill>
                <a:latin typeface="Century Gothic" panose="020B0502020202020204" pitchFamily="34" charset="0"/>
              </a:rPr>
              <a:t>Monitor </a:t>
            </a:r>
            <a:r>
              <a:rPr lang="en-US" sz="2400" b="0" dirty="0" err="1">
                <a:solidFill>
                  <a:schemeClr val="tx1"/>
                </a:solidFill>
                <a:latin typeface="Century Gothic" panose="020B0502020202020204" pitchFamily="34" charset="0"/>
              </a:rPr>
              <a:t>en</a:t>
            </a:r>
            <a:r>
              <a:rPr lang="en-US" sz="2400" b="0" dirty="0">
                <a:solidFill>
                  <a:schemeClr val="tx1"/>
                </a:solidFill>
                <a:latin typeface="Century Gothic" panose="020B0502020202020204" pitchFamily="34" charset="0"/>
              </a:rPr>
              <a:t> </a:t>
            </a:r>
            <a:r>
              <a:rPr lang="en-US" sz="2400" b="0" dirty="0" err="1">
                <a:solidFill>
                  <a:schemeClr val="tx1"/>
                </a:solidFill>
                <a:latin typeface="Century Gothic" panose="020B0502020202020204" pitchFamily="34" charset="0"/>
              </a:rPr>
              <a:t>evalueer</a:t>
            </a:r>
            <a:r>
              <a:rPr lang="en-US" sz="2400" b="0" dirty="0">
                <a:solidFill>
                  <a:schemeClr val="tx1"/>
                </a:solidFill>
                <a:latin typeface="Century Gothic" panose="020B0502020202020204" pitchFamily="34" charset="0"/>
              </a:rPr>
              <a:t> </a:t>
            </a:r>
            <a:r>
              <a:rPr lang="en-US" sz="2400" b="0" dirty="0" err="1">
                <a:solidFill>
                  <a:schemeClr val="tx1"/>
                </a:solidFill>
                <a:latin typeface="Century Gothic" panose="020B0502020202020204" pitchFamily="34" charset="0"/>
              </a:rPr>
              <a:t>risicomaatregelen</a:t>
            </a:r>
            <a:r>
              <a:rPr lang="en-US" sz="2400" b="0" dirty="0">
                <a:solidFill>
                  <a:schemeClr val="tx1"/>
                </a:solidFill>
                <a:latin typeface="Century Gothic" panose="020B0502020202020204" pitchFamily="34" charset="0"/>
              </a:rPr>
              <a:t> </a:t>
            </a:r>
            <a:r>
              <a:rPr lang="en-US" sz="2400" b="0" dirty="0" err="1">
                <a:solidFill>
                  <a:schemeClr val="tx1"/>
                </a:solidFill>
                <a:latin typeface="Century Gothic" panose="020B0502020202020204" pitchFamily="34" charset="0"/>
              </a:rPr>
              <a:t>regelmatig</a:t>
            </a:r>
            <a:endParaRPr lang="en-US" sz="2400" b="0" dirty="0">
              <a:solidFill>
                <a:schemeClr val="tx1"/>
              </a:solidFill>
              <a:latin typeface="Century Gothic" panose="020B0502020202020204" pitchFamily="34" charset="0"/>
            </a:endParaRPr>
          </a:p>
          <a:p>
            <a:pPr marL="804863" lvl="2" indent="-446088">
              <a:buFont typeface="Wingdings" panose="05000000000000000000" pitchFamily="2" charset="2"/>
              <a:buChar char="q"/>
              <a:tabLst>
                <a:tab pos="2226270" algn="l"/>
                <a:tab pos="2969220" algn="l"/>
                <a:tab pos="3712170" algn="l"/>
                <a:tab pos="4455120" algn="l"/>
                <a:tab pos="5198070" algn="l"/>
                <a:tab pos="5941020" algn="l"/>
                <a:tab pos="6683970" algn="l"/>
                <a:tab pos="7426920" algn="l"/>
                <a:tab pos="8169870" algn="l"/>
              </a:tabLst>
            </a:pPr>
            <a:r>
              <a:rPr lang="en-US" sz="2000" dirty="0">
                <a:solidFill>
                  <a:schemeClr val="tx1"/>
                </a:solidFill>
                <a:latin typeface="Century Gothic" panose="020B0502020202020204" pitchFamily="34" charset="0"/>
              </a:rPr>
              <a:t>Past de </a:t>
            </a:r>
            <a:r>
              <a:rPr lang="en-US" sz="2000" dirty="0" err="1">
                <a:solidFill>
                  <a:schemeClr val="tx1"/>
                </a:solidFill>
                <a:latin typeface="Century Gothic" panose="020B0502020202020204" pitchFamily="34" charset="0"/>
              </a:rPr>
              <a:t>maatregel</a:t>
            </a:r>
            <a:r>
              <a:rPr lang="en-US" sz="2000" dirty="0">
                <a:solidFill>
                  <a:schemeClr val="tx1"/>
                </a:solidFill>
                <a:latin typeface="Century Gothic" panose="020B0502020202020204" pitchFamily="34" charset="0"/>
              </a:rPr>
              <a:t> bij het </a:t>
            </a:r>
            <a:r>
              <a:rPr lang="en-US" sz="2000" dirty="0" err="1">
                <a:solidFill>
                  <a:schemeClr val="tx1"/>
                </a:solidFill>
                <a:latin typeface="Century Gothic" panose="020B0502020202020204" pitchFamily="34" charset="0"/>
              </a:rPr>
              <a:t>risico</a:t>
            </a:r>
            <a:r>
              <a:rPr lang="en-US" sz="2000" dirty="0">
                <a:solidFill>
                  <a:schemeClr val="tx1"/>
                </a:solidFill>
                <a:latin typeface="Century Gothic" panose="020B0502020202020204" pitchFamily="34" charset="0"/>
              </a:rPr>
              <a:t> ?</a:t>
            </a:r>
          </a:p>
          <a:p>
            <a:pPr marL="804863" lvl="2" indent="-446088">
              <a:buFont typeface="Wingdings" panose="05000000000000000000" pitchFamily="2" charset="2"/>
              <a:buChar char="q"/>
              <a:tabLst>
                <a:tab pos="2226270" algn="l"/>
                <a:tab pos="2969220" algn="l"/>
                <a:tab pos="3712170" algn="l"/>
                <a:tab pos="4455120" algn="l"/>
                <a:tab pos="5198070" algn="l"/>
                <a:tab pos="5941020" algn="l"/>
                <a:tab pos="6683970" algn="l"/>
                <a:tab pos="7426920" algn="l"/>
                <a:tab pos="8169870" algn="l"/>
              </a:tabLst>
            </a:pPr>
            <a:r>
              <a:rPr lang="en-US" sz="2000" dirty="0" err="1">
                <a:solidFill>
                  <a:schemeClr val="tx1"/>
                </a:solidFill>
                <a:latin typeface="Century Gothic" panose="020B0502020202020204" pitchFamily="34" charset="0"/>
              </a:rPr>
              <a:t>Zijn</a:t>
            </a:r>
            <a:r>
              <a:rPr lang="en-US" sz="2000" dirty="0">
                <a:solidFill>
                  <a:schemeClr val="tx1"/>
                </a:solidFill>
                <a:latin typeface="Century Gothic" panose="020B0502020202020204" pitchFamily="34" charset="0"/>
              </a:rPr>
              <a:t> </a:t>
            </a:r>
            <a:r>
              <a:rPr lang="en-US" sz="2000" dirty="0" err="1">
                <a:solidFill>
                  <a:schemeClr val="tx1"/>
                </a:solidFill>
                <a:latin typeface="Century Gothic" panose="020B0502020202020204" pitchFamily="34" charset="0"/>
              </a:rPr>
              <a:t>er</a:t>
            </a:r>
            <a:r>
              <a:rPr lang="en-US" sz="2000" dirty="0">
                <a:solidFill>
                  <a:schemeClr val="tx1"/>
                </a:solidFill>
                <a:latin typeface="Century Gothic" panose="020B0502020202020204" pitchFamily="34" charset="0"/>
              </a:rPr>
              <a:t> </a:t>
            </a:r>
            <a:r>
              <a:rPr lang="en-US" sz="2000" dirty="0" err="1">
                <a:solidFill>
                  <a:schemeClr val="tx1"/>
                </a:solidFill>
                <a:latin typeface="Century Gothic" panose="020B0502020202020204" pitchFamily="34" charset="0"/>
              </a:rPr>
              <a:t>secundaire</a:t>
            </a:r>
            <a:r>
              <a:rPr lang="en-US" sz="2000" dirty="0">
                <a:solidFill>
                  <a:schemeClr val="tx1"/>
                </a:solidFill>
                <a:latin typeface="Century Gothic" panose="020B0502020202020204" pitchFamily="34" charset="0"/>
              </a:rPr>
              <a:t> of </a:t>
            </a:r>
            <a:r>
              <a:rPr lang="en-US" sz="2000" dirty="0" err="1">
                <a:solidFill>
                  <a:schemeClr val="tx1"/>
                </a:solidFill>
                <a:latin typeface="Century Gothic" panose="020B0502020202020204" pitchFamily="34" charset="0"/>
              </a:rPr>
              <a:t>restrisico’s</a:t>
            </a:r>
            <a:endParaRPr lang="en-US" sz="2000" b="1" dirty="0">
              <a:latin typeface="Century Gothic" panose="020B0502020202020204" pitchFamily="34" charset="0"/>
            </a:endParaRPr>
          </a:p>
          <a:p>
            <a:pPr marL="804863" lvl="2" indent="-446088">
              <a:buFont typeface="Wingdings" panose="05000000000000000000" pitchFamily="2" charset="2"/>
              <a:buChar char="q"/>
              <a:tabLst>
                <a:tab pos="2226270" algn="l"/>
                <a:tab pos="2969220" algn="l"/>
                <a:tab pos="3712170" algn="l"/>
                <a:tab pos="4455120" algn="l"/>
                <a:tab pos="5198070" algn="l"/>
                <a:tab pos="5941020" algn="l"/>
                <a:tab pos="6683970" algn="l"/>
                <a:tab pos="7426920" algn="l"/>
                <a:tab pos="8169870" algn="l"/>
              </a:tabLst>
            </a:pPr>
            <a:r>
              <a:rPr lang="en-US" sz="2200" b="0" dirty="0" err="1">
                <a:solidFill>
                  <a:schemeClr val="tx1"/>
                </a:solidFill>
                <a:latin typeface="Century Gothic" panose="020B0502020202020204" pitchFamily="34" charset="0"/>
              </a:rPr>
              <a:t>Voorzie</a:t>
            </a:r>
            <a:r>
              <a:rPr lang="en-US" sz="2200" b="0" dirty="0">
                <a:solidFill>
                  <a:schemeClr val="tx1"/>
                </a:solidFill>
                <a:latin typeface="Century Gothic" panose="020B0502020202020204" pitchFamily="34" charset="0"/>
              </a:rPr>
              <a:t> ….. </a:t>
            </a:r>
            <a:r>
              <a:rPr lang="en-US" sz="2200" b="0" i="1" dirty="0">
                <a:solidFill>
                  <a:schemeClr val="tx1"/>
                </a:solidFill>
                <a:latin typeface="Century Gothic" panose="020B0502020202020204" pitchFamily="34" charset="0"/>
              </a:rPr>
              <a:t>(early warning systems = </a:t>
            </a:r>
            <a:r>
              <a:rPr lang="en-US" sz="2200" b="0" i="1" dirty="0" err="1">
                <a:solidFill>
                  <a:schemeClr val="tx1"/>
                </a:solidFill>
                <a:latin typeface="Century Gothic" panose="020B0502020202020204" pitchFamily="34" charset="0"/>
              </a:rPr>
              <a:t>signalen</a:t>
            </a:r>
            <a:r>
              <a:rPr lang="en-US" sz="2200" b="0" i="1" dirty="0">
                <a:solidFill>
                  <a:schemeClr val="tx1"/>
                </a:solidFill>
                <a:latin typeface="Century Gothic" panose="020B0502020202020204" pitchFamily="34" charset="0"/>
              </a:rPr>
              <a:t> </a:t>
            </a:r>
            <a:r>
              <a:rPr lang="en-US" sz="2200" b="0" i="1" dirty="0" err="1">
                <a:solidFill>
                  <a:schemeClr val="tx1"/>
                </a:solidFill>
                <a:latin typeface="Century Gothic" panose="020B0502020202020204" pitchFamily="34" charset="0"/>
              </a:rPr>
              <a:t>vooraf</a:t>
            </a:r>
            <a:r>
              <a:rPr lang="en-US" sz="2200" b="0" i="1" dirty="0">
                <a:solidFill>
                  <a:schemeClr val="tx1"/>
                </a:solidFill>
                <a:latin typeface="Century Gothic" panose="020B0502020202020204" pitchFamily="34" charset="0"/>
              </a:rPr>
              <a:t>)</a:t>
            </a:r>
            <a:endParaRPr lang="en-US" sz="2200" b="0" dirty="0">
              <a:solidFill>
                <a:schemeClr val="tx1"/>
              </a:solidFill>
              <a:latin typeface="Century Gothic" panose="020B0502020202020204" pitchFamily="34" charset="0"/>
            </a:endParaRPr>
          </a:p>
          <a:p>
            <a:pPr marL="0" indent="0">
              <a:buClrTx/>
              <a:buNone/>
              <a:tabLst>
                <a:tab pos="2226270" algn="l"/>
                <a:tab pos="2969220" algn="l"/>
                <a:tab pos="3712170" algn="l"/>
                <a:tab pos="4455120" algn="l"/>
                <a:tab pos="5198070" algn="l"/>
                <a:tab pos="5941020" algn="l"/>
                <a:tab pos="6683970" algn="l"/>
                <a:tab pos="7426920" algn="l"/>
                <a:tab pos="8169870" algn="l"/>
              </a:tabLst>
            </a:pPr>
            <a:endParaRPr lang="en-US" sz="2200" b="0" i="1"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r>
              <a:rPr lang="en-US" sz="2200" b="0" dirty="0" err="1">
                <a:solidFill>
                  <a:schemeClr val="tx1"/>
                </a:solidFill>
                <a:latin typeface="Century Gothic" panose="020B0502020202020204" pitchFamily="34" charset="0"/>
              </a:rPr>
              <a:t>Stuur</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uitvoerders</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eigenaren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aan</a:t>
            </a:r>
            <a:endParaRPr lang="en-US" sz="2200" b="0" dirty="0">
              <a:solidFill>
                <a:schemeClr val="tx1"/>
              </a:solidFill>
              <a:latin typeface="Century Gothic" panose="020B0502020202020204" pitchFamily="34" charset="0"/>
            </a:endParaRPr>
          </a:p>
          <a:p>
            <a:pPr marL="0" indent="0">
              <a:buClrTx/>
              <a:buNone/>
              <a:tabLst>
                <a:tab pos="2226270" algn="l"/>
                <a:tab pos="2969220" algn="l"/>
                <a:tab pos="3712170" algn="l"/>
                <a:tab pos="4455120" algn="l"/>
                <a:tab pos="5198070" algn="l"/>
                <a:tab pos="5941020" algn="l"/>
                <a:tab pos="6683970" algn="l"/>
                <a:tab pos="7426920" algn="l"/>
                <a:tab pos="8169870" algn="l"/>
              </a:tabLst>
            </a:pPr>
            <a:endParaRPr lang="en-US" sz="2200" b="0" i="1"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r>
              <a:rPr lang="en-US" sz="2200" b="0" dirty="0" err="1">
                <a:solidFill>
                  <a:schemeClr val="tx1"/>
                </a:solidFill>
                <a:latin typeface="Century Gothic" panose="020B0502020202020204" pitchFamily="34" charset="0"/>
              </a:rPr>
              <a:t>Rapporteer</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bestaande</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nieuwe</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escaleer</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waar</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nodig</a:t>
            </a:r>
            <a:endParaRPr lang="en-US" sz="2200" b="0" i="1"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endParaRPr lang="en-US" sz="2200" b="0" dirty="0">
              <a:solidFill>
                <a:schemeClr val="tx1"/>
              </a:solidFill>
              <a:latin typeface="Century Gothic" panose="020B0502020202020204" pitchFamily="34" charset="0"/>
            </a:endParaRPr>
          </a:p>
          <a:p>
            <a:pPr>
              <a:buClrTx/>
              <a:tabLst>
                <a:tab pos="2226270" algn="l"/>
                <a:tab pos="2969220" algn="l"/>
                <a:tab pos="3712170" algn="l"/>
                <a:tab pos="4455120" algn="l"/>
                <a:tab pos="5198070" algn="l"/>
                <a:tab pos="5941020" algn="l"/>
                <a:tab pos="6683970" algn="l"/>
                <a:tab pos="7426920" algn="l"/>
                <a:tab pos="8169870" algn="l"/>
              </a:tabLst>
            </a:pPr>
            <a:r>
              <a:rPr lang="en-US" sz="2200" b="0" dirty="0" err="1">
                <a:solidFill>
                  <a:schemeClr val="tx1"/>
                </a:solidFill>
                <a:latin typeface="Century Gothic" panose="020B0502020202020204" pitchFamily="34" charset="0"/>
              </a:rPr>
              <a:t>Hanteer</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een</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openbaar</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risico</a:t>
            </a:r>
            <a:r>
              <a:rPr lang="en-US" sz="2200" b="0" dirty="0">
                <a:solidFill>
                  <a:schemeClr val="tx1"/>
                </a:solidFill>
                <a:latin typeface="Century Gothic" panose="020B0502020202020204" pitchFamily="34" charset="0"/>
              </a:rPr>
              <a:t> register met </a:t>
            </a:r>
            <a:r>
              <a:rPr lang="en-US" sz="2200" b="0" dirty="0" err="1">
                <a:solidFill>
                  <a:schemeClr val="tx1"/>
                </a:solidFill>
                <a:latin typeface="Century Gothic" panose="020B0502020202020204" pitchFamily="34" charset="0"/>
              </a:rPr>
              <a:t>actuele</a:t>
            </a:r>
            <a:r>
              <a:rPr lang="en-US" sz="2200" b="0" dirty="0">
                <a:solidFill>
                  <a:schemeClr val="tx1"/>
                </a:solidFill>
                <a:latin typeface="Century Gothic" panose="020B0502020202020204" pitchFamily="34" charset="0"/>
              </a:rPr>
              <a:t> </a:t>
            </a:r>
            <a:r>
              <a:rPr lang="en-US" sz="2200" b="0" dirty="0" err="1">
                <a:solidFill>
                  <a:schemeClr val="tx1"/>
                </a:solidFill>
                <a:latin typeface="Century Gothic" panose="020B0502020202020204" pitchFamily="34" charset="0"/>
              </a:rPr>
              <a:t>statussen</a:t>
            </a:r>
            <a:br>
              <a:rPr lang="en-US" sz="2200" b="0" dirty="0">
                <a:solidFill>
                  <a:schemeClr val="tx1"/>
                </a:solidFill>
                <a:latin typeface="Century Gothic" panose="020B0502020202020204" pitchFamily="34" charset="0"/>
              </a:rPr>
            </a:br>
            <a:endParaRPr lang="en-US" sz="2200" b="0" dirty="0">
              <a:solidFill>
                <a:schemeClr val="tx1"/>
              </a:solidFill>
              <a:latin typeface="Century Gothic" panose="020B0502020202020204" pitchFamily="34" charset="0"/>
            </a:endParaRPr>
          </a:p>
        </p:txBody>
      </p:sp>
      <p:sp>
        <p:nvSpPr>
          <p:cNvPr id="2" name="Titel 1">
            <a:extLst>
              <a:ext uri="{FF2B5EF4-FFF2-40B4-BE49-F238E27FC236}">
                <a16:creationId xmlns:a16="http://schemas.microsoft.com/office/drawing/2014/main" id="{60931358-E139-48EC-8E66-F5291F2EBE39}"/>
              </a:ext>
            </a:extLst>
          </p:cNvPr>
          <p:cNvSpPr>
            <a:spLocks noGrp="1"/>
          </p:cNvSpPr>
          <p:nvPr>
            <p:ph type="title"/>
          </p:nvPr>
        </p:nvSpPr>
        <p:spPr/>
        <p:txBody>
          <a:bodyPr/>
          <a:lstStyle/>
          <a:p>
            <a:r>
              <a:rPr lang="nl-NL" sz="2800">
                <a:latin typeface="Century Gothic"/>
                <a:ea typeface="ＭＳ Ｐゴシック"/>
              </a:rPr>
              <a:t>Implementeer</a:t>
            </a:r>
          </a:p>
        </p:txBody>
      </p:sp>
    </p:spTree>
    <p:extLst>
      <p:ext uri="{BB962C8B-B14F-4D97-AF65-F5344CB8AC3E}">
        <p14:creationId xmlns:p14="http://schemas.microsoft.com/office/powerpoint/2010/main" val="427991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DF502-0D7F-43AA-B840-8928D6A96A52}"/>
              </a:ext>
            </a:extLst>
          </p:cNvPr>
          <p:cNvSpPr>
            <a:spLocks noGrp="1"/>
          </p:cNvSpPr>
          <p:nvPr>
            <p:ph type="title"/>
          </p:nvPr>
        </p:nvSpPr>
        <p:spPr/>
        <p:txBody>
          <a:bodyPr/>
          <a:lstStyle/>
          <a:p>
            <a:r>
              <a:rPr lang="nl-NL" sz="2800">
                <a:latin typeface="Century Gothic"/>
                <a:ea typeface="ＭＳ Ｐゴシック"/>
              </a:rPr>
              <a:t>Voorbeeld van een ‘tool’ …</a:t>
            </a:r>
          </a:p>
        </p:txBody>
      </p:sp>
      <p:pic>
        <p:nvPicPr>
          <p:cNvPr id="3" name="Afbeelding 2">
            <a:extLst>
              <a:ext uri="{FF2B5EF4-FFF2-40B4-BE49-F238E27FC236}">
                <a16:creationId xmlns:a16="http://schemas.microsoft.com/office/drawing/2014/main" id="{74A92D72-5931-4985-98C0-9E3524D2358A}"/>
              </a:ext>
            </a:extLst>
          </p:cNvPr>
          <p:cNvPicPr>
            <a:picLocks noChangeAspect="1"/>
          </p:cNvPicPr>
          <p:nvPr/>
        </p:nvPicPr>
        <p:blipFill>
          <a:blip r:embed="rId2"/>
          <a:stretch>
            <a:fillRect/>
          </a:stretch>
        </p:blipFill>
        <p:spPr>
          <a:xfrm>
            <a:off x="1136824" y="1151331"/>
            <a:ext cx="7648835" cy="475692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02227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38462A-E52A-467F-9E26-05A3F341114D}"/>
              </a:ext>
            </a:extLst>
          </p:cNvPr>
          <p:cNvSpPr>
            <a:spLocks noGrp="1"/>
          </p:cNvSpPr>
          <p:nvPr>
            <p:ph type="title"/>
          </p:nvPr>
        </p:nvSpPr>
        <p:spPr/>
        <p:txBody>
          <a:bodyPr/>
          <a:lstStyle/>
          <a:p>
            <a:r>
              <a:rPr lang="nl-NL" sz="2800">
                <a:latin typeface="Century Gothic"/>
                <a:ea typeface="ＭＳ Ｐゴシック"/>
              </a:rPr>
              <a:t>Tips &amp; Trucs</a:t>
            </a:r>
          </a:p>
        </p:txBody>
      </p:sp>
      <p:sp>
        <p:nvSpPr>
          <p:cNvPr id="3" name="Tijdelijke aanduiding voor inhoud 2">
            <a:extLst>
              <a:ext uri="{FF2B5EF4-FFF2-40B4-BE49-F238E27FC236}">
                <a16:creationId xmlns:a16="http://schemas.microsoft.com/office/drawing/2014/main" id="{C953BF5D-141F-42DD-B023-A03B15C0A622}"/>
              </a:ext>
            </a:extLst>
          </p:cNvPr>
          <p:cNvSpPr>
            <a:spLocks noGrp="1"/>
          </p:cNvSpPr>
          <p:nvPr>
            <p:ph idx="1"/>
          </p:nvPr>
        </p:nvSpPr>
        <p:spPr>
          <a:xfrm>
            <a:off x="722313" y="1339850"/>
            <a:ext cx="8891244" cy="4679950"/>
          </a:xfrm>
        </p:spPr>
        <p:txBody>
          <a:bodyPr>
            <a:normAutofit fontScale="85000" lnSpcReduction="20000"/>
          </a:bodyPr>
          <a:lstStyle/>
          <a:p>
            <a:pPr marL="457200" indent="-457200">
              <a:spcBef>
                <a:spcPts val="0"/>
              </a:spcBef>
              <a:spcAft>
                <a:spcPts val="1200"/>
              </a:spcAft>
              <a:buFont typeface="+mj-lt"/>
              <a:buAutoNum type="arabicPeriod"/>
            </a:pPr>
            <a:r>
              <a:rPr lang="nl-NL" b="0" dirty="0"/>
              <a:t>Doe het samen; inspireren i.p.v. redetwisten !</a:t>
            </a:r>
          </a:p>
          <a:p>
            <a:pPr marL="457200" indent="-457200">
              <a:spcBef>
                <a:spcPts val="0"/>
              </a:spcBef>
              <a:spcAft>
                <a:spcPts val="1200"/>
              </a:spcAft>
              <a:buFont typeface="+mj-lt"/>
              <a:buAutoNum type="arabicPeriod"/>
            </a:pPr>
            <a:r>
              <a:rPr lang="nl-NL" b="0" dirty="0"/>
              <a:t>Bouw voldoende </a:t>
            </a:r>
            <a:r>
              <a:rPr lang="nl-NL" b="0" dirty="0" err="1"/>
              <a:t>checkpoints</a:t>
            </a:r>
            <a:r>
              <a:rPr lang="nl-NL" b="0" dirty="0"/>
              <a:t> in.</a:t>
            </a:r>
          </a:p>
          <a:p>
            <a:pPr lvl="1">
              <a:spcBef>
                <a:spcPts val="0"/>
              </a:spcBef>
              <a:spcAft>
                <a:spcPts val="1200"/>
              </a:spcAft>
            </a:pPr>
            <a:r>
              <a:rPr lang="nl-NL" dirty="0"/>
              <a:t>i</a:t>
            </a:r>
            <a:r>
              <a:rPr lang="nl-NL" b="0" dirty="0"/>
              <a:t>edere week of maand, iedere </a:t>
            </a:r>
            <a:r>
              <a:rPr lang="nl-NL" b="0" dirty="0" err="1"/>
              <a:t>fase-overgang</a:t>
            </a:r>
            <a:r>
              <a:rPr lang="nl-NL" b="0" dirty="0"/>
              <a:t> ?</a:t>
            </a:r>
          </a:p>
          <a:p>
            <a:pPr lvl="1">
              <a:spcBef>
                <a:spcPts val="0"/>
              </a:spcBef>
              <a:spcAft>
                <a:spcPts val="1200"/>
              </a:spcAft>
            </a:pPr>
            <a:r>
              <a:rPr lang="nl-NL" b="0" dirty="0"/>
              <a:t>bij ieder voortgangsgesprek of wijzigingsverzoek</a:t>
            </a:r>
          </a:p>
          <a:p>
            <a:pPr lvl="1">
              <a:spcBef>
                <a:spcPts val="0"/>
              </a:spcBef>
              <a:spcAft>
                <a:spcPts val="1200"/>
              </a:spcAft>
            </a:pPr>
            <a:r>
              <a:rPr lang="nl-NL" b="0" dirty="0"/>
              <a:t>bij ieder contact met </a:t>
            </a:r>
            <a:r>
              <a:rPr lang="nl-NL" b="0" dirty="0" err="1"/>
              <a:t>stuurgroepleden</a:t>
            </a:r>
            <a:r>
              <a:rPr lang="nl-NL" b="0" dirty="0"/>
              <a:t> of sleutelfiguren </a:t>
            </a:r>
          </a:p>
          <a:p>
            <a:pPr marL="457200" indent="-457200">
              <a:spcBef>
                <a:spcPts val="0"/>
              </a:spcBef>
              <a:spcAft>
                <a:spcPts val="1200"/>
              </a:spcAft>
              <a:buFont typeface="+mj-lt"/>
              <a:buAutoNum type="arabicPeriod"/>
            </a:pPr>
            <a:r>
              <a:rPr lang="nl-NL" b="0" dirty="0"/>
              <a:t>Lok indien mogelijk grote risico’s in een vroege fase van het project uit</a:t>
            </a:r>
          </a:p>
          <a:p>
            <a:pPr marL="457200" indent="-457200">
              <a:spcBef>
                <a:spcPts val="0"/>
              </a:spcBef>
              <a:spcAft>
                <a:spcPts val="1200"/>
              </a:spcAft>
              <a:buFont typeface="+mj-lt"/>
              <a:buAutoNum type="arabicPeriod"/>
            </a:pPr>
            <a:r>
              <a:rPr lang="nl-NL" b="0" dirty="0"/>
              <a:t>Eigenaarschap o.b.v. ‘best fit’</a:t>
            </a:r>
          </a:p>
          <a:p>
            <a:pPr marL="457200" indent="-457200">
              <a:spcBef>
                <a:spcPts val="0"/>
              </a:spcBef>
              <a:spcAft>
                <a:spcPts val="1200"/>
              </a:spcAft>
              <a:buFont typeface="+mj-lt"/>
              <a:buAutoNum type="arabicPeriod"/>
            </a:pPr>
            <a:r>
              <a:rPr lang="nl-NL" b="0" dirty="0"/>
              <a:t>Beoordeel risicomanagement als proces tijdens </a:t>
            </a:r>
            <a:r>
              <a:rPr lang="nl-NL" b="0" dirty="0" err="1"/>
              <a:t>fase-overgangen</a:t>
            </a:r>
            <a:r>
              <a:rPr lang="nl-NL" b="0" dirty="0"/>
              <a:t> en projectevaluaties </a:t>
            </a:r>
          </a:p>
          <a:p>
            <a:pPr marL="457200" indent="-457200">
              <a:spcBef>
                <a:spcPts val="0"/>
              </a:spcBef>
              <a:spcAft>
                <a:spcPts val="1200"/>
              </a:spcAft>
              <a:buFont typeface="+mj-lt"/>
              <a:buAutoNum type="arabicPeriod"/>
            </a:pPr>
            <a:r>
              <a:rPr lang="nl-NL" b="0" dirty="0"/>
              <a:t>Hanteer checklists of tools, en  een actueel en openbaar risicoregister</a:t>
            </a:r>
          </a:p>
          <a:p>
            <a:pPr marL="457200" indent="-457200">
              <a:spcBef>
                <a:spcPts val="0"/>
              </a:spcBef>
              <a:spcAft>
                <a:spcPts val="1200"/>
              </a:spcAft>
              <a:buFont typeface="+mj-lt"/>
              <a:buAutoNum type="arabicPeriod"/>
            </a:pPr>
            <a:r>
              <a:rPr lang="nl-NL" b="0" dirty="0"/>
              <a:t>Zie ‘Monte Carlo’ of ‘RISMAN’ voor kwantitatieve methoden</a:t>
            </a:r>
          </a:p>
        </p:txBody>
      </p:sp>
    </p:spTree>
    <p:extLst>
      <p:ext uri="{BB962C8B-B14F-4D97-AF65-F5344CB8AC3E}">
        <p14:creationId xmlns:p14="http://schemas.microsoft.com/office/powerpoint/2010/main" val="1066051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3"/>
          <p:cNvSpPr>
            <a:spLocks noGrp="1"/>
          </p:cNvSpPr>
          <p:nvPr>
            <p:ph idx="1"/>
          </p:nvPr>
        </p:nvSpPr>
        <p:spPr>
          <a:xfrm>
            <a:off x="1047752" y="1089025"/>
            <a:ext cx="8441936" cy="1620721"/>
          </a:xfrm>
        </p:spPr>
        <p:txBody>
          <a:bodyPr>
            <a:noAutofit/>
          </a:bodyPr>
          <a:lstStyle/>
          <a:p>
            <a:pPr marL="457200" lvl="1" indent="0">
              <a:buNone/>
            </a:pPr>
            <a:endParaRPr lang="nl-NL" dirty="0"/>
          </a:p>
          <a:p>
            <a:pPr>
              <a:spcBef>
                <a:spcPts val="0"/>
              </a:spcBef>
              <a:spcAft>
                <a:spcPts val="1200"/>
              </a:spcAft>
            </a:pPr>
            <a:r>
              <a:rPr lang="nl-NL" b="0" dirty="0"/>
              <a:t>Welke inzichten van dit </a:t>
            </a:r>
            <a:r>
              <a:rPr lang="nl-NL" b="0" dirty="0" err="1"/>
              <a:t>webinar</a:t>
            </a:r>
            <a:r>
              <a:rPr lang="nl-NL" b="0" dirty="0"/>
              <a:t> zijn voor jou nuttig?</a:t>
            </a:r>
          </a:p>
          <a:p>
            <a:pPr>
              <a:spcBef>
                <a:spcPts val="0"/>
              </a:spcBef>
              <a:spcAft>
                <a:spcPts val="1200"/>
              </a:spcAft>
            </a:pPr>
            <a:r>
              <a:rPr lang="nl-NL" b="0" dirty="0"/>
              <a:t>Welke belemmeringen zie je nog voor verbetering?</a:t>
            </a:r>
          </a:p>
          <a:p>
            <a:pPr marL="0" indent="0">
              <a:buNone/>
            </a:pPr>
            <a:endParaRPr lang="nl-NL" sz="2000" dirty="0"/>
          </a:p>
        </p:txBody>
      </p:sp>
      <p:sp>
        <p:nvSpPr>
          <p:cNvPr id="2" name="Titel 1"/>
          <p:cNvSpPr>
            <a:spLocks noGrp="1"/>
          </p:cNvSpPr>
          <p:nvPr>
            <p:ph type="title"/>
          </p:nvPr>
        </p:nvSpPr>
        <p:spPr/>
        <p:txBody>
          <a:bodyPr>
            <a:noAutofit/>
          </a:bodyPr>
          <a:lstStyle/>
          <a:p>
            <a:pPr algn="l"/>
            <a:r>
              <a:rPr lang="nl-NL" sz="2800">
                <a:latin typeface="Century Gothic"/>
                <a:ea typeface="ＭＳ Ｐゴシック"/>
              </a:rPr>
              <a:t>Evaluatie en vervolgstappen?</a:t>
            </a:r>
          </a:p>
        </p:txBody>
      </p:sp>
      <p:sp>
        <p:nvSpPr>
          <p:cNvPr id="7" name="Tekstvak 6">
            <a:extLst>
              <a:ext uri="{FF2B5EF4-FFF2-40B4-BE49-F238E27FC236}">
                <a16:creationId xmlns:a16="http://schemas.microsoft.com/office/drawing/2014/main" id="{E2B27F90-99D0-4891-8289-7400B8D59081}"/>
              </a:ext>
            </a:extLst>
          </p:cNvPr>
          <p:cNvSpPr txBox="1"/>
          <p:nvPr/>
        </p:nvSpPr>
        <p:spPr>
          <a:xfrm>
            <a:off x="1537066" y="5499523"/>
            <a:ext cx="7488832" cy="646331"/>
          </a:xfrm>
          <a:prstGeom prst="rect">
            <a:avLst/>
          </a:prstGeom>
          <a:noFill/>
        </p:spPr>
        <p:txBody>
          <a:bodyPr wrap="square" rtlCol="0">
            <a:spAutoFit/>
          </a:bodyPr>
          <a:lstStyle/>
          <a:p>
            <a:r>
              <a:rPr lang="nl-NL" sz="1800" i="1">
                <a:latin typeface="Century Gothic" panose="020B0502020202020204" pitchFamily="34" charset="0"/>
              </a:rPr>
              <a:t>Wil je verder praten n.a.v. dit webinar, graag! </a:t>
            </a:r>
          </a:p>
          <a:p>
            <a:r>
              <a:rPr lang="nl-NL" sz="1800" i="1">
                <a:latin typeface="Century Gothic" panose="020B0502020202020204" pitchFamily="34" charset="0"/>
              </a:rPr>
              <a:t>Neem dan contact met ons op via </a:t>
            </a:r>
            <a:r>
              <a:rPr lang="nl-NL" sz="1800" i="1">
                <a:latin typeface="Century Gothic" panose="020B0502020202020204" pitchFamily="34" charset="0"/>
                <a:hlinkClick r:id="rId3">
                  <a:extLst>
                    <a:ext uri="{A12FA001-AC4F-418D-AE19-62706E023703}">
                      <ahyp:hlinkClr xmlns:ahyp="http://schemas.microsoft.com/office/drawing/2018/hyperlinkcolor" val="tx"/>
                    </a:ext>
                  </a:extLst>
                </a:hlinkClick>
              </a:rPr>
              <a:t>mail@nimo.nl</a:t>
            </a:r>
            <a:r>
              <a:rPr lang="nl-NL" sz="1800" i="1">
                <a:latin typeface="Century Gothic" panose="020B0502020202020204" pitchFamily="34" charset="0"/>
              </a:rPr>
              <a:t> of 033-4720073</a:t>
            </a:r>
          </a:p>
        </p:txBody>
      </p:sp>
      <p:grpSp>
        <p:nvGrpSpPr>
          <p:cNvPr id="5" name="Groep 4">
            <a:extLst>
              <a:ext uri="{FF2B5EF4-FFF2-40B4-BE49-F238E27FC236}">
                <a16:creationId xmlns:a16="http://schemas.microsoft.com/office/drawing/2014/main" id="{202D013D-0128-4A9E-BA0F-B7F5AEE91AD5}"/>
              </a:ext>
            </a:extLst>
          </p:cNvPr>
          <p:cNvGrpSpPr/>
          <p:nvPr/>
        </p:nvGrpSpPr>
        <p:grpSpPr>
          <a:xfrm>
            <a:off x="1025449" y="2689146"/>
            <a:ext cx="8777770" cy="3165243"/>
            <a:chOff x="1025449" y="2689146"/>
            <a:chExt cx="8777770" cy="3165243"/>
          </a:xfrm>
        </p:grpSpPr>
        <p:sp>
          <p:nvSpPr>
            <p:cNvPr id="6" name="Tijdelijke aanduiding voor inhoud 5">
              <a:extLst>
                <a:ext uri="{FF2B5EF4-FFF2-40B4-BE49-F238E27FC236}">
                  <a16:creationId xmlns:a16="http://schemas.microsoft.com/office/drawing/2014/main" id="{4F2E1066-4506-4A09-A91B-B1173BC3C9AA}"/>
                </a:ext>
              </a:extLst>
            </p:cNvPr>
            <p:cNvSpPr txBox="1">
              <a:spLocks/>
            </p:cNvSpPr>
            <p:nvPr/>
          </p:nvSpPr>
          <p:spPr bwMode="auto">
            <a:xfrm>
              <a:off x="1025449" y="2689146"/>
              <a:ext cx="8777770" cy="3165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16531" indent="-316531" algn="l" rtl="0" eaLnBrk="1" fontAlgn="base" hangingPunct="1">
                <a:spcBef>
                  <a:spcPct val="20000"/>
                </a:spcBef>
                <a:spcAft>
                  <a:spcPct val="0"/>
                </a:spcAft>
                <a:buChar char="•"/>
                <a:defRPr sz="2215" b="0">
                  <a:solidFill>
                    <a:schemeClr val="tx1"/>
                  </a:solidFill>
                  <a:latin typeface="+mn-lt"/>
                  <a:ea typeface="ＭＳ Ｐゴシック" pitchFamily="-106" charset="-128"/>
                  <a:cs typeface="ＭＳ Ｐゴシック" pitchFamily="-106" charset="-128"/>
                </a:defRPr>
              </a:lvl1pPr>
              <a:lvl2pPr marL="685817" indent="-263776" algn="l" rtl="0" eaLnBrk="1" fontAlgn="base" hangingPunct="1">
                <a:spcBef>
                  <a:spcPct val="20000"/>
                </a:spcBef>
                <a:spcAft>
                  <a:spcPct val="0"/>
                </a:spcAft>
                <a:buChar char="–"/>
                <a:defRPr sz="1846" b="0">
                  <a:solidFill>
                    <a:schemeClr val="tx1"/>
                  </a:solidFill>
                  <a:latin typeface="+mn-lt"/>
                  <a:ea typeface="ＭＳ Ｐゴシック" pitchFamily="-106" charset="-128"/>
                </a:defRPr>
              </a:lvl2pPr>
              <a:lvl3pPr marL="1055103" indent="-211021" algn="l" rtl="0" eaLnBrk="1" fontAlgn="base" hangingPunct="1">
                <a:spcBef>
                  <a:spcPct val="20000"/>
                </a:spcBef>
                <a:spcAft>
                  <a:spcPct val="0"/>
                </a:spcAft>
                <a:buFont typeface="Times" panose="02020603050405020304" pitchFamily="18" charset="0"/>
                <a:buChar char="•"/>
                <a:defRPr sz="1846" b="0">
                  <a:solidFill>
                    <a:schemeClr val="tx1"/>
                  </a:solidFill>
                  <a:latin typeface="+mn-lt"/>
                  <a:ea typeface="ＭＳ Ｐゴシック" pitchFamily="-106" charset="-128"/>
                </a:defRPr>
              </a:lvl3pPr>
              <a:lvl4pPr marL="1477145" indent="-211021" algn="l" rtl="0" eaLnBrk="1" fontAlgn="base" hangingPunct="1">
                <a:spcBef>
                  <a:spcPct val="20000"/>
                </a:spcBef>
                <a:spcAft>
                  <a:spcPct val="0"/>
                </a:spcAft>
                <a:buChar char="–"/>
                <a:defRPr sz="1846" b="0">
                  <a:solidFill>
                    <a:schemeClr val="tx1"/>
                  </a:solidFill>
                  <a:latin typeface="+mn-lt"/>
                  <a:ea typeface="ＭＳ Ｐゴシック" pitchFamily="-106" charset="-128"/>
                </a:defRPr>
              </a:lvl4pPr>
              <a:lvl5pPr marL="1899186" indent="-211021" algn="l" rtl="0" eaLnBrk="1" fontAlgn="base" hangingPunct="1">
                <a:spcBef>
                  <a:spcPct val="20000"/>
                </a:spcBef>
                <a:spcAft>
                  <a:spcPct val="0"/>
                </a:spcAft>
                <a:buFont typeface="Times" panose="02020603050405020304" pitchFamily="18" charset="0"/>
                <a:buChar char="•"/>
                <a:defRPr sz="1846" b="0">
                  <a:solidFill>
                    <a:schemeClr val="tx1"/>
                  </a:solidFill>
                  <a:latin typeface="+mn-lt"/>
                  <a:ea typeface="ＭＳ Ｐゴシック" pitchFamily="-106" charset="-128"/>
                </a:defRPr>
              </a:lvl5pPr>
              <a:lvl6pPr marL="2321227"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6pPr>
              <a:lvl7pPr marL="2743269"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7pPr>
              <a:lvl8pPr marL="3165310"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8pPr>
              <a:lvl9pPr marL="3587351"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9pPr>
            </a:lstStyle>
            <a:p>
              <a:r>
                <a:rPr lang="nl-NL" kern="0" dirty="0">
                  <a:latin typeface="Century Gothic" panose="020B0502020202020204" pitchFamily="34" charset="0"/>
                </a:rPr>
                <a:t>Schuif ook aan bij een van onze andere </a:t>
              </a:r>
              <a:r>
                <a:rPr lang="nl-NL" kern="0" dirty="0" err="1">
                  <a:latin typeface="Century Gothic" panose="020B0502020202020204" pitchFamily="34" charset="0"/>
                </a:rPr>
                <a:t>webinars</a:t>
              </a:r>
              <a:r>
                <a:rPr lang="nl-NL" kern="0" dirty="0">
                  <a:latin typeface="Century Gothic" panose="020B0502020202020204" pitchFamily="34" charset="0"/>
                </a:rPr>
                <a:t>:</a:t>
              </a:r>
            </a:p>
            <a:p>
              <a:pPr marL="422041" lvl="1" indent="0">
                <a:buNone/>
              </a:pPr>
              <a:r>
                <a:rPr lang="nl-NL" kern="0" dirty="0">
                  <a:latin typeface="Century Gothic" panose="020B0502020202020204" pitchFamily="34" charset="0"/>
                </a:rPr>
                <a:t> </a:t>
              </a:r>
            </a:p>
            <a:p>
              <a:pPr lvl="1" defTabSz="920750">
                <a:tabLst>
                  <a:tab pos="3941763" algn="l"/>
                  <a:tab pos="5922963" algn="l"/>
                </a:tabLst>
              </a:pPr>
              <a:r>
                <a:rPr lang="nl-NL" strike="dblStrike" kern="0" dirty="0">
                  <a:solidFill>
                    <a:srgbClr val="B00063"/>
                  </a:solidFill>
                  <a:latin typeface="Century Gothic" panose="020B0502020202020204" pitchFamily="34" charset="0"/>
                </a:rPr>
                <a:t>Projectfasering:	2 augustus	13:15 – 14:00 !!!</a:t>
              </a:r>
              <a:r>
                <a:rPr lang="nl-NL" kern="0" dirty="0">
                  <a:solidFill>
                    <a:srgbClr val="B00063"/>
                  </a:solidFill>
                  <a:latin typeface="Century Gothic" panose="020B0502020202020204" pitchFamily="34" charset="0"/>
                </a:rPr>
                <a:t> </a:t>
              </a:r>
            </a:p>
            <a:p>
              <a:pPr lvl="1" defTabSz="920750">
                <a:tabLst>
                  <a:tab pos="3941763" algn="l"/>
                  <a:tab pos="5922963" algn="l"/>
                </a:tabLst>
              </a:pPr>
              <a:r>
                <a:rPr lang="nl-NL" kern="0" dirty="0">
                  <a:latin typeface="Century Gothic" panose="020B0502020202020204" pitchFamily="34" charset="0"/>
                </a:rPr>
                <a:t>Projectvoortgang:	6 augustus 	13:15 – 14:00 </a:t>
              </a:r>
            </a:p>
            <a:p>
              <a:pPr lvl="1" defTabSz="920750">
                <a:tabLst>
                  <a:tab pos="3941763" algn="l"/>
                  <a:tab pos="5922963" algn="l"/>
                </a:tabLst>
              </a:pPr>
              <a:r>
                <a:rPr lang="nl-NL" kern="0" dirty="0">
                  <a:latin typeface="Century Gothic" panose="020B0502020202020204" pitchFamily="34" charset="0"/>
                </a:rPr>
                <a:t>Projectfasering:	</a:t>
              </a:r>
              <a:r>
                <a:rPr lang="nl-NL" kern="0" dirty="0">
                  <a:solidFill>
                    <a:srgbClr val="B00063"/>
                  </a:solidFill>
                  <a:latin typeface="Century Gothic" panose="020B0502020202020204" pitchFamily="34" charset="0"/>
                </a:rPr>
                <a:t>14 augustus</a:t>
              </a:r>
              <a:r>
                <a:rPr lang="nl-NL" kern="0" dirty="0">
                  <a:latin typeface="Century Gothic" panose="020B0502020202020204" pitchFamily="34" charset="0"/>
                </a:rPr>
                <a:t>	13:15 – 14:00 </a:t>
              </a:r>
            </a:p>
            <a:p>
              <a:pPr lvl="1" defTabSz="920750">
                <a:tabLst>
                  <a:tab pos="3941763" algn="l"/>
                  <a:tab pos="5922963" algn="l"/>
                </a:tabLst>
              </a:pPr>
              <a:r>
                <a:rPr lang="nl-NL" kern="0" dirty="0">
                  <a:latin typeface="Century Gothic" panose="020B0502020202020204" pitchFamily="34" charset="0"/>
                </a:rPr>
                <a:t>Situationeel leidinggeven: 	19 augustus  	13:15 – 14:00 </a:t>
              </a:r>
            </a:p>
            <a:p>
              <a:pPr lvl="1" defTabSz="920750">
                <a:tabLst>
                  <a:tab pos="3941763" algn="l"/>
                  <a:tab pos="5922963" algn="l"/>
                </a:tabLst>
              </a:pPr>
              <a:r>
                <a:rPr lang="nl-NL" kern="0" dirty="0">
                  <a:latin typeface="Century Gothic" panose="020B0502020202020204" pitchFamily="34" charset="0"/>
                </a:rPr>
                <a:t>IPMA certificering:	30 augustus	13:15 – 14:00</a:t>
              </a:r>
            </a:p>
            <a:p>
              <a:pPr marL="422041" lvl="1" indent="0">
                <a:buNone/>
              </a:pPr>
              <a:r>
                <a:rPr lang="nl-NL" kern="0" dirty="0">
                  <a:latin typeface="Century Gothic" panose="020B0502020202020204" pitchFamily="34" charset="0"/>
                </a:rPr>
                <a:t> </a:t>
              </a:r>
            </a:p>
            <a:p>
              <a:pPr marL="422041" lvl="1" indent="0">
                <a:buNone/>
              </a:pPr>
              <a:endParaRPr lang="nl-NL" kern="0" dirty="0">
                <a:latin typeface="Century Gothic" panose="020B0502020202020204" pitchFamily="34" charset="0"/>
              </a:endParaRPr>
            </a:p>
          </p:txBody>
        </p:sp>
        <p:sp>
          <p:nvSpPr>
            <p:cNvPr id="3" name="Pijl: gekromd links 2">
              <a:extLst>
                <a:ext uri="{FF2B5EF4-FFF2-40B4-BE49-F238E27FC236}">
                  <a16:creationId xmlns:a16="http://schemas.microsoft.com/office/drawing/2014/main" id="{B168690D-3F04-49E6-8393-2BA4FED1710D}"/>
                </a:ext>
              </a:extLst>
            </p:cNvPr>
            <p:cNvSpPr/>
            <p:nvPr/>
          </p:nvSpPr>
          <p:spPr bwMode="auto">
            <a:xfrm>
              <a:off x="8793126" y="3572538"/>
              <a:ext cx="308344" cy="744279"/>
            </a:xfrm>
            <a:prstGeom prst="curvedLeftArrow">
              <a:avLst/>
            </a:prstGeom>
            <a:solidFill>
              <a:srgbClr val="B0006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Times" pitchFamily="-106" charset="0"/>
              </a:endParaRPr>
            </a:p>
          </p:txBody>
        </p:sp>
      </p:grpSp>
    </p:spTree>
    <p:extLst>
      <p:ext uri="{BB962C8B-B14F-4D97-AF65-F5344CB8AC3E}">
        <p14:creationId xmlns:p14="http://schemas.microsoft.com/office/powerpoint/2010/main" val="335413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ijdelijke aanduiding voor inhoud 3">
            <a:extLst>
              <a:ext uri="{FF2B5EF4-FFF2-40B4-BE49-F238E27FC236}">
                <a16:creationId xmlns:a16="http://schemas.microsoft.com/office/drawing/2014/main" id="{882662D7-FEC2-4412-9CFD-6942AE4799A8}"/>
              </a:ext>
            </a:extLst>
          </p:cNvPr>
          <p:cNvSpPr txBox="1">
            <a:spLocks/>
          </p:cNvSpPr>
          <p:nvPr/>
        </p:nvSpPr>
        <p:spPr>
          <a:xfrm>
            <a:off x="1047751" y="2090675"/>
            <a:ext cx="7374500" cy="2700300"/>
          </a:xfrm>
          <a:prstGeom prst="rect">
            <a:avLst/>
          </a:prstGeom>
        </p:spPr>
        <p:txBody>
          <a:bodyPr vert="horz" lIns="68580" tIns="34290" rIns="68580" bIns="3429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57175" indent="-257175" algn="l">
              <a:buFont typeface="Arial" panose="020B0604020202020204" pitchFamily="34" charset="0"/>
              <a:buChar char="•"/>
            </a:pPr>
            <a:r>
              <a:rPr lang="nl-NL" sz="1800"/>
              <a:t>Praktisch:</a:t>
            </a:r>
          </a:p>
          <a:p>
            <a:pPr marL="257175" indent="-257175" algn="l">
              <a:buFont typeface="Arial" panose="020B0604020202020204" pitchFamily="34" charset="0"/>
              <a:buChar char="•"/>
            </a:pPr>
            <a:endParaRPr lang="nl-NL" sz="1800">
              <a:solidFill>
                <a:schemeClr val="accent2"/>
              </a:solidFill>
              <a:latin typeface="Century Gothic" panose="020B0502020202020204" pitchFamily="34" charset="0"/>
            </a:endParaRPr>
          </a:p>
          <a:p>
            <a:pPr marL="257175" indent="-257175" algn="l">
              <a:buFont typeface="Arial" panose="020B0604020202020204" pitchFamily="34" charset="0"/>
              <a:buChar char="•"/>
            </a:pPr>
            <a:endParaRPr lang="nl-NL" sz="1800">
              <a:solidFill>
                <a:schemeClr val="accent2"/>
              </a:solidFill>
              <a:latin typeface="Century Gothic" panose="020B0502020202020204" pitchFamily="34" charset="0"/>
            </a:endParaRPr>
          </a:p>
          <a:p>
            <a:pPr marL="257175" indent="-257175" algn="l">
              <a:buFont typeface="Arial" panose="020B0604020202020204" pitchFamily="34" charset="0"/>
              <a:buChar char="•"/>
            </a:pPr>
            <a:endParaRPr lang="nl-NL" sz="1800">
              <a:solidFill>
                <a:schemeClr val="accent2"/>
              </a:solidFill>
              <a:latin typeface="Century Gothic" panose="020B0502020202020204" pitchFamily="34" charset="0"/>
            </a:endParaRPr>
          </a:p>
          <a:p>
            <a:pPr marL="257175" indent="-257175" algn="l">
              <a:buFont typeface="Arial" panose="020B0604020202020204" pitchFamily="34" charset="0"/>
              <a:buChar char="•"/>
            </a:pPr>
            <a:r>
              <a:rPr lang="nl-NL" sz="1800">
                <a:latin typeface="Century Gothic"/>
              </a:rPr>
              <a:t>NIMO Summerschool </a:t>
            </a:r>
            <a:r>
              <a:rPr lang="nl-NL" sz="1800" err="1">
                <a:latin typeface="Century Gothic"/>
              </a:rPr>
              <a:t>webinars</a:t>
            </a:r>
            <a:r>
              <a:rPr lang="nl-NL" sz="1800">
                <a:latin typeface="Century Gothic"/>
              </a:rPr>
              <a:t>:</a:t>
            </a:r>
          </a:p>
          <a:p>
            <a:pPr marL="714375" lvl="1" indent="-257175" algn="l">
              <a:buFont typeface="Arial" panose="020B0604020202020204" pitchFamily="34" charset="0"/>
              <a:buChar char="•"/>
            </a:pPr>
            <a:r>
              <a:rPr lang="nl-NL" sz="1800">
                <a:latin typeface="Century Gothic"/>
              </a:rPr>
              <a:t>rondom een thema</a:t>
            </a:r>
          </a:p>
          <a:p>
            <a:pPr marL="714375" lvl="1" indent="-257175" algn="l">
              <a:buFont typeface="Arial" panose="020B0604020202020204" pitchFamily="34" charset="0"/>
              <a:buChar char="•"/>
            </a:pPr>
            <a:r>
              <a:rPr lang="nl-NL" sz="1800">
                <a:latin typeface="Century Gothic"/>
              </a:rPr>
              <a:t>mensen en ervaringen met elkaar verbinden </a:t>
            </a:r>
            <a:endParaRPr lang="nl-NL" sz="1800">
              <a:latin typeface="Century Gothic" panose="020B0502020202020204" pitchFamily="34" charset="0"/>
            </a:endParaRPr>
          </a:p>
          <a:p>
            <a:pPr marL="714375" lvl="1" indent="-257175" algn="l">
              <a:buFont typeface="Arial" panose="020B0604020202020204" pitchFamily="34" charset="0"/>
              <a:buChar char="•"/>
            </a:pPr>
            <a:r>
              <a:rPr lang="nl-NL" sz="1800">
                <a:latin typeface="Century Gothic"/>
              </a:rPr>
              <a:t>efficiënt, effectief en laagdrempelig</a:t>
            </a:r>
          </a:p>
          <a:p>
            <a:pPr marL="257175" indent="-257175" algn="l">
              <a:buFont typeface="Arial" panose="020B0604020202020204" pitchFamily="34" charset="0"/>
              <a:buChar char="•"/>
            </a:pPr>
            <a:endParaRPr lang="nl-NL" sz="1800"/>
          </a:p>
        </p:txBody>
      </p:sp>
      <p:grpSp>
        <p:nvGrpSpPr>
          <p:cNvPr id="101" name="Groep 100">
            <a:extLst>
              <a:ext uri="{FF2B5EF4-FFF2-40B4-BE49-F238E27FC236}">
                <a16:creationId xmlns:a16="http://schemas.microsoft.com/office/drawing/2014/main" id="{CA2B11E9-F3E5-465D-8083-14F480E0214D}"/>
              </a:ext>
            </a:extLst>
          </p:cNvPr>
          <p:cNvGrpSpPr/>
          <p:nvPr/>
        </p:nvGrpSpPr>
        <p:grpSpPr>
          <a:xfrm>
            <a:off x="2970698" y="1626587"/>
            <a:ext cx="4343334" cy="1141689"/>
            <a:chOff x="2782163" y="4589481"/>
            <a:chExt cx="5791112" cy="1522251"/>
          </a:xfrm>
        </p:grpSpPr>
        <p:sp>
          <p:nvSpPr>
            <p:cNvPr id="59" name="Oval 9">
              <a:extLst>
                <a:ext uri="{FF2B5EF4-FFF2-40B4-BE49-F238E27FC236}">
                  <a16:creationId xmlns:a16="http://schemas.microsoft.com/office/drawing/2014/main" id="{3DA2BAFA-0C70-4049-A1CB-D10F09AB54D8}"/>
                </a:ext>
              </a:extLst>
            </p:cNvPr>
            <p:cNvSpPr/>
            <p:nvPr/>
          </p:nvSpPr>
          <p:spPr>
            <a:xfrm>
              <a:off x="4403698" y="4930931"/>
              <a:ext cx="1180800" cy="1180799"/>
            </a:xfrm>
            <a:prstGeom prst="ellipse">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61" name="TextBox 11">
              <a:extLst>
                <a:ext uri="{FF2B5EF4-FFF2-40B4-BE49-F238E27FC236}">
                  <a16:creationId xmlns:a16="http://schemas.microsoft.com/office/drawing/2014/main" id="{CDD9D0C3-D65A-4E7E-9492-6C68679F3FEE}"/>
                </a:ext>
              </a:extLst>
            </p:cNvPr>
            <p:cNvSpPr txBox="1"/>
            <p:nvPr/>
          </p:nvSpPr>
          <p:spPr>
            <a:xfrm>
              <a:off x="4296132" y="4600940"/>
              <a:ext cx="1152128"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microfoon uit</a:t>
              </a:r>
              <a:endParaRPr lang="en-US" sz="1050" err="1">
                <a:solidFill>
                  <a:srgbClr val="1D1D1D"/>
                </a:solidFill>
                <a:latin typeface="Century Gothic" panose="020B0502020202020204" pitchFamily="34" charset="0"/>
              </a:endParaRPr>
            </a:p>
          </p:txBody>
        </p:sp>
        <p:sp>
          <p:nvSpPr>
            <p:cNvPr id="62" name="TextBox 27">
              <a:extLst>
                <a:ext uri="{FF2B5EF4-FFF2-40B4-BE49-F238E27FC236}">
                  <a16:creationId xmlns:a16="http://schemas.microsoft.com/office/drawing/2014/main" id="{130F47E0-FC40-4E54-8B3A-08AACF55D357}"/>
                </a:ext>
              </a:extLst>
            </p:cNvPr>
            <p:cNvSpPr txBox="1"/>
            <p:nvPr/>
          </p:nvSpPr>
          <p:spPr>
            <a:xfrm>
              <a:off x="5808301" y="4600940"/>
              <a:ext cx="1152128"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vragen/chat</a:t>
              </a:r>
              <a:endParaRPr lang="en-US" sz="1050" err="1">
                <a:solidFill>
                  <a:srgbClr val="1D1D1D"/>
                </a:solidFill>
                <a:latin typeface="Century Gothic" panose="020B0502020202020204" pitchFamily="34" charset="0"/>
              </a:endParaRPr>
            </a:p>
          </p:txBody>
        </p:sp>
        <p:sp>
          <p:nvSpPr>
            <p:cNvPr id="64" name="Oval 29">
              <a:extLst>
                <a:ext uri="{FF2B5EF4-FFF2-40B4-BE49-F238E27FC236}">
                  <a16:creationId xmlns:a16="http://schemas.microsoft.com/office/drawing/2014/main" id="{DE11B0E3-4688-44FB-B896-5B38C44D21D3}"/>
                </a:ext>
              </a:extLst>
            </p:cNvPr>
            <p:cNvSpPr/>
            <p:nvPr/>
          </p:nvSpPr>
          <p:spPr>
            <a:xfrm>
              <a:off x="5895826" y="4910538"/>
              <a:ext cx="1180800" cy="1180799"/>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66" name="TextBox 32">
              <a:extLst>
                <a:ext uri="{FF2B5EF4-FFF2-40B4-BE49-F238E27FC236}">
                  <a16:creationId xmlns:a16="http://schemas.microsoft.com/office/drawing/2014/main" id="{738C990E-C289-4141-87B8-2E2AC9AE2EFA}"/>
                </a:ext>
              </a:extLst>
            </p:cNvPr>
            <p:cNvSpPr txBox="1"/>
            <p:nvPr/>
          </p:nvSpPr>
          <p:spPr>
            <a:xfrm>
              <a:off x="7392477" y="4589481"/>
              <a:ext cx="936104"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tijd</a:t>
              </a:r>
              <a:endParaRPr lang="en-US" sz="1050" err="1">
                <a:solidFill>
                  <a:srgbClr val="1D1D1D"/>
                </a:solidFill>
                <a:latin typeface="Century Gothic" panose="020B0502020202020204" pitchFamily="34" charset="0"/>
              </a:endParaRPr>
            </a:p>
          </p:txBody>
        </p:sp>
        <p:pic>
          <p:nvPicPr>
            <p:cNvPr id="67" name="Picture 33">
              <a:extLst>
                <a:ext uri="{FF2B5EF4-FFF2-40B4-BE49-F238E27FC236}">
                  <a16:creationId xmlns:a16="http://schemas.microsoft.com/office/drawing/2014/main" id="{1723BAB2-3ECB-4DF5-BAB2-4F6FA98C0E79}"/>
                </a:ext>
              </a:extLst>
            </p:cNvPr>
            <p:cNvPicPr>
              <a:picLocks noChangeAspect="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503254" y="4991830"/>
              <a:ext cx="960107" cy="960106"/>
            </a:xfrm>
            <a:prstGeom prst="rect">
              <a:avLst/>
            </a:prstGeom>
          </p:spPr>
        </p:pic>
        <p:sp>
          <p:nvSpPr>
            <p:cNvPr id="68" name="Oval 34">
              <a:extLst>
                <a:ext uri="{FF2B5EF4-FFF2-40B4-BE49-F238E27FC236}">
                  <a16:creationId xmlns:a16="http://schemas.microsoft.com/office/drawing/2014/main" id="{DA961D68-68CB-4133-94BA-B0923554A594}"/>
                </a:ext>
              </a:extLst>
            </p:cNvPr>
            <p:cNvSpPr/>
            <p:nvPr/>
          </p:nvSpPr>
          <p:spPr>
            <a:xfrm>
              <a:off x="7392475" y="4899079"/>
              <a:ext cx="1180800" cy="1180799"/>
            </a:xfrm>
            <a:prstGeom prst="ellipse">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85" name="Oval 9">
              <a:extLst>
                <a:ext uri="{FF2B5EF4-FFF2-40B4-BE49-F238E27FC236}">
                  <a16:creationId xmlns:a16="http://schemas.microsoft.com/office/drawing/2014/main" id="{67916535-B45A-45F1-9856-225216AB5930}"/>
                </a:ext>
              </a:extLst>
            </p:cNvPr>
            <p:cNvSpPr/>
            <p:nvPr/>
          </p:nvSpPr>
          <p:spPr>
            <a:xfrm>
              <a:off x="2889728" y="4930931"/>
              <a:ext cx="1180800" cy="1180801"/>
            </a:xfrm>
            <a:prstGeom prst="ellipse">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7">
                <a:solidFill>
                  <a:prstClr val="white"/>
                </a:solidFill>
              </a:endParaRPr>
            </a:p>
          </p:txBody>
        </p:sp>
        <p:sp>
          <p:nvSpPr>
            <p:cNvPr id="87" name="TextBox 11">
              <a:extLst>
                <a:ext uri="{FF2B5EF4-FFF2-40B4-BE49-F238E27FC236}">
                  <a16:creationId xmlns:a16="http://schemas.microsoft.com/office/drawing/2014/main" id="{EF40F933-8B63-4E5C-82CC-B0686E1EF9CC}"/>
                </a:ext>
              </a:extLst>
            </p:cNvPr>
            <p:cNvSpPr txBox="1"/>
            <p:nvPr/>
          </p:nvSpPr>
          <p:spPr>
            <a:xfrm>
              <a:off x="2782163" y="4600940"/>
              <a:ext cx="1152128" cy="215444"/>
            </a:xfrm>
            <a:prstGeom prst="rect">
              <a:avLst/>
            </a:prstGeom>
            <a:noFill/>
          </p:spPr>
          <p:txBody>
            <a:bodyPr wrap="square" lIns="0" tIns="0" rIns="0" bIns="0" rtlCol="0">
              <a:spAutoFit/>
            </a:bodyPr>
            <a:lstStyle/>
            <a:p>
              <a:pPr algn="ctr"/>
              <a:r>
                <a:rPr lang="nl-NL" sz="1050">
                  <a:solidFill>
                    <a:srgbClr val="1D1D1D"/>
                  </a:solidFill>
                  <a:latin typeface="Century Gothic" panose="020B0502020202020204" pitchFamily="34" charset="0"/>
                </a:rPr>
                <a:t>video aan</a:t>
              </a:r>
              <a:endParaRPr lang="en-US" sz="1050" err="1">
                <a:solidFill>
                  <a:srgbClr val="1D1D1D"/>
                </a:solidFill>
                <a:latin typeface="Century Gothic" panose="020B0502020202020204" pitchFamily="34" charset="0"/>
              </a:endParaRPr>
            </a:p>
          </p:txBody>
        </p:sp>
        <p:pic>
          <p:nvPicPr>
            <p:cNvPr id="96" name="Afbeelding 95">
              <a:extLst>
                <a:ext uri="{FF2B5EF4-FFF2-40B4-BE49-F238E27FC236}">
                  <a16:creationId xmlns:a16="http://schemas.microsoft.com/office/drawing/2014/main" id="{EF2E7BDE-BA22-44C1-BD1F-245C6176FB04}"/>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928076" y="4966522"/>
              <a:ext cx="1104104" cy="1104103"/>
            </a:xfrm>
            <a:prstGeom prst="rect">
              <a:avLst/>
            </a:prstGeom>
          </p:spPr>
        </p:pic>
        <p:pic>
          <p:nvPicPr>
            <p:cNvPr id="99" name="Afbeelding 98">
              <a:extLst>
                <a:ext uri="{FF2B5EF4-FFF2-40B4-BE49-F238E27FC236}">
                  <a16:creationId xmlns:a16="http://schemas.microsoft.com/office/drawing/2014/main" id="{E6BE8501-D151-4F60-AD4E-E61670AD1AAE}"/>
                </a:ext>
              </a:extLst>
            </p:cNvPr>
            <p:cNvPicPr>
              <a:picLocks noChangeAspect="1"/>
            </p:cNvPicPr>
            <p:nvPr/>
          </p:nvPicPr>
          <p:blipFill>
            <a:blip r:embed="rId4">
              <a:clrChange>
                <a:clrFrom>
                  <a:srgbClr val="FFFFFF"/>
                </a:clrFrom>
                <a:clrTo>
                  <a:srgbClr val="FFFFFF">
                    <a:alpha val="0"/>
                  </a:srgbClr>
                </a:clrTo>
              </a:clrChange>
              <a:duotone>
                <a:schemeClr val="accent1">
                  <a:shade val="45000"/>
                  <a:satMod val="135000"/>
                </a:schemeClr>
                <a:prstClr val="white"/>
              </a:duotone>
            </a:blip>
            <a:stretch>
              <a:fillRect/>
            </a:stretch>
          </p:blipFill>
          <p:spPr>
            <a:xfrm>
              <a:off x="4451342" y="4961447"/>
              <a:ext cx="1085512" cy="1103999"/>
            </a:xfrm>
            <a:prstGeom prst="rect">
              <a:avLst/>
            </a:prstGeom>
          </p:spPr>
        </p:pic>
      </p:grpSp>
      <p:sp>
        <p:nvSpPr>
          <p:cNvPr id="4" name="Titel 3">
            <a:extLst>
              <a:ext uri="{FF2B5EF4-FFF2-40B4-BE49-F238E27FC236}">
                <a16:creationId xmlns:a16="http://schemas.microsoft.com/office/drawing/2014/main" id="{B586F36C-93A4-468F-859B-411D7EB6D52B}"/>
              </a:ext>
            </a:extLst>
          </p:cNvPr>
          <p:cNvSpPr>
            <a:spLocks noGrp="1"/>
          </p:cNvSpPr>
          <p:nvPr>
            <p:ph type="title"/>
          </p:nvPr>
        </p:nvSpPr>
        <p:spPr/>
        <p:txBody>
          <a:bodyPr/>
          <a:lstStyle/>
          <a:p>
            <a:r>
              <a:rPr lang="nl-NL" sz="2800" dirty="0">
                <a:latin typeface="Century Gothic"/>
                <a:ea typeface="ＭＳ Ｐゴシック"/>
              </a:rPr>
              <a:t>Hoe werkt het?</a:t>
            </a:r>
          </a:p>
        </p:txBody>
      </p:sp>
      <p:grpSp>
        <p:nvGrpSpPr>
          <p:cNvPr id="15" name="Groep 14">
            <a:extLst>
              <a:ext uri="{FF2B5EF4-FFF2-40B4-BE49-F238E27FC236}">
                <a16:creationId xmlns:a16="http://schemas.microsoft.com/office/drawing/2014/main" id="{C9B1A140-23A1-405A-947E-017A8EF46082}"/>
              </a:ext>
            </a:extLst>
          </p:cNvPr>
          <p:cNvGrpSpPr/>
          <p:nvPr/>
        </p:nvGrpSpPr>
        <p:grpSpPr>
          <a:xfrm>
            <a:off x="5502228" y="2273708"/>
            <a:ext cx="492319" cy="369777"/>
            <a:chOff x="5044423" y="5136986"/>
            <a:chExt cx="1177962" cy="914400"/>
          </a:xfrm>
        </p:grpSpPr>
        <p:pic>
          <p:nvPicPr>
            <p:cNvPr id="10" name="Graphic 9" descr="Vraagteken">
              <a:extLst>
                <a:ext uri="{FF2B5EF4-FFF2-40B4-BE49-F238E27FC236}">
                  <a16:creationId xmlns:a16="http://schemas.microsoft.com/office/drawing/2014/main" id="{01EBA067-B970-4786-956C-158A3C3E158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44423" y="5136986"/>
              <a:ext cx="914400" cy="914400"/>
            </a:xfrm>
            <a:prstGeom prst="rect">
              <a:avLst/>
            </a:prstGeom>
          </p:spPr>
        </p:pic>
        <p:pic>
          <p:nvPicPr>
            <p:cNvPr id="12" name="Graphic 11" descr="Uitroepteken">
              <a:extLst>
                <a:ext uri="{FF2B5EF4-FFF2-40B4-BE49-F238E27FC236}">
                  <a16:creationId xmlns:a16="http://schemas.microsoft.com/office/drawing/2014/main" id="{2F27F7C0-78C8-43B0-84E2-184CCDEEE42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31814" y="5183237"/>
              <a:ext cx="790571" cy="868149"/>
            </a:xfrm>
            <a:prstGeom prst="rect">
              <a:avLst/>
            </a:prstGeom>
          </p:spPr>
        </p:pic>
      </p:grpSp>
      <p:pic>
        <p:nvPicPr>
          <p:cNvPr id="14" name="Graphic 13" descr="Ondertitels">
            <a:extLst>
              <a:ext uri="{FF2B5EF4-FFF2-40B4-BE49-F238E27FC236}">
                <a16:creationId xmlns:a16="http://schemas.microsoft.com/office/drawing/2014/main" id="{4EB783CB-C69C-48F2-ACC4-34FF2730DAE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379721" y="1973321"/>
            <a:ext cx="365376" cy="365376"/>
          </a:xfrm>
          <a:prstGeom prst="rect">
            <a:avLst/>
          </a:prstGeom>
        </p:spPr>
      </p:pic>
      <p:pic>
        <p:nvPicPr>
          <p:cNvPr id="43" name="Graphic 42" descr="Ondertitels">
            <a:extLst>
              <a:ext uri="{FF2B5EF4-FFF2-40B4-BE49-F238E27FC236}">
                <a16:creationId xmlns:a16="http://schemas.microsoft.com/office/drawing/2014/main" id="{C8CF12C7-D3C5-46A3-A267-D3D8EFAA9C0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flipH="1">
            <a:off x="5751675" y="1971747"/>
            <a:ext cx="365376" cy="365376"/>
          </a:xfrm>
          <a:prstGeom prst="rect">
            <a:avLst/>
          </a:prstGeom>
        </p:spPr>
      </p:pic>
    </p:spTree>
    <p:extLst>
      <p:ext uri="{BB962C8B-B14F-4D97-AF65-F5344CB8AC3E}">
        <p14:creationId xmlns:p14="http://schemas.microsoft.com/office/powerpoint/2010/main" val="3818970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2800">
                <a:latin typeface="Century Gothic"/>
                <a:ea typeface="ＭＳ Ｐゴシック"/>
              </a:rPr>
              <a:t>Opzet</a:t>
            </a:r>
          </a:p>
        </p:txBody>
      </p:sp>
      <p:sp>
        <p:nvSpPr>
          <p:cNvPr id="4" name="Tijdelijke aanduiding voor inhoud 3"/>
          <p:cNvSpPr>
            <a:spLocks noGrp="1"/>
          </p:cNvSpPr>
          <p:nvPr>
            <p:ph idx="1"/>
          </p:nvPr>
        </p:nvSpPr>
        <p:spPr>
          <a:xfrm>
            <a:off x="722313" y="3101344"/>
            <a:ext cx="8505825" cy="2696029"/>
          </a:xfrm>
        </p:spPr>
        <p:txBody>
          <a:bodyPr/>
          <a:lstStyle/>
          <a:p>
            <a:pPr marL="0" indent="0">
              <a:buNone/>
            </a:pPr>
            <a:r>
              <a:rPr lang="nl-NL" sz="2000" dirty="0">
                <a:latin typeface="Century Gothic"/>
                <a:ea typeface="ＭＳ Ｐゴシック"/>
              </a:rPr>
              <a:t>Agenda</a:t>
            </a:r>
          </a:p>
          <a:p>
            <a:pPr marL="457200" indent="-457200">
              <a:spcBef>
                <a:spcPts val="0"/>
              </a:spcBef>
              <a:spcAft>
                <a:spcPts val="1200"/>
              </a:spcAft>
              <a:buFont typeface="+mj-lt"/>
              <a:buAutoNum type="arabicPeriod"/>
            </a:pPr>
            <a:r>
              <a:rPr lang="nl-NL" sz="2000" b="0" dirty="0">
                <a:latin typeface="Century Gothic"/>
                <a:ea typeface="ＭＳ Ｐゴシック"/>
              </a:rPr>
              <a:t>Welkom en kennismaking</a:t>
            </a:r>
          </a:p>
          <a:p>
            <a:pPr marL="457200" indent="-457200">
              <a:spcBef>
                <a:spcPts val="0"/>
              </a:spcBef>
              <a:spcAft>
                <a:spcPts val="1200"/>
              </a:spcAft>
              <a:buFont typeface="+mj-lt"/>
              <a:buAutoNum type="arabicPeriod"/>
            </a:pPr>
            <a:r>
              <a:rPr lang="nl-NL" sz="2000" b="0" dirty="0">
                <a:latin typeface="Century Gothic"/>
                <a:ea typeface="ＭＳ Ｐゴシック"/>
              </a:rPr>
              <a:t>Wat is risicomanagement</a:t>
            </a:r>
          </a:p>
          <a:p>
            <a:pPr marL="457200" indent="-457200">
              <a:spcBef>
                <a:spcPts val="0"/>
              </a:spcBef>
              <a:spcAft>
                <a:spcPts val="1200"/>
              </a:spcAft>
              <a:buFont typeface="+mj-lt"/>
              <a:buAutoNum type="arabicPeriod"/>
            </a:pPr>
            <a:r>
              <a:rPr lang="nl-NL" sz="2000" b="0" dirty="0">
                <a:latin typeface="Century Gothic"/>
                <a:ea typeface="ＭＳ Ｐゴシック"/>
              </a:rPr>
              <a:t>Hoe te onderkennen</a:t>
            </a:r>
          </a:p>
          <a:p>
            <a:pPr marL="457200" indent="-457200">
              <a:spcBef>
                <a:spcPts val="0"/>
              </a:spcBef>
              <a:spcAft>
                <a:spcPts val="1200"/>
              </a:spcAft>
              <a:buFont typeface="+mj-lt"/>
              <a:buAutoNum type="arabicPeriod"/>
            </a:pPr>
            <a:r>
              <a:rPr lang="nl-NL" sz="2000" b="0" dirty="0">
                <a:latin typeface="Century Gothic"/>
                <a:ea typeface="ＭＳ Ｐゴシック"/>
              </a:rPr>
              <a:t>Wat te doen</a:t>
            </a:r>
          </a:p>
          <a:p>
            <a:pPr marL="457200" indent="-457200">
              <a:spcBef>
                <a:spcPts val="0"/>
              </a:spcBef>
              <a:spcAft>
                <a:spcPts val="1200"/>
              </a:spcAft>
              <a:buFont typeface="+mj-lt"/>
              <a:buAutoNum type="arabicPeriod"/>
            </a:pPr>
            <a:r>
              <a:rPr lang="nl-NL" sz="2000" b="0" dirty="0">
                <a:latin typeface="Century Gothic"/>
                <a:ea typeface="ＭＳ Ｐゴシック"/>
              </a:rPr>
              <a:t>Een voorbeeld</a:t>
            </a:r>
          </a:p>
          <a:p>
            <a:pPr marL="457200" indent="-457200">
              <a:spcBef>
                <a:spcPts val="0"/>
              </a:spcBef>
              <a:spcAft>
                <a:spcPts val="1200"/>
              </a:spcAft>
              <a:buFont typeface="+mj-lt"/>
              <a:buAutoNum type="arabicPeriod"/>
            </a:pPr>
            <a:r>
              <a:rPr lang="nl-NL" sz="2000" b="0" dirty="0">
                <a:latin typeface="Century Gothic"/>
                <a:ea typeface="ＭＳ Ｐゴシック"/>
              </a:rPr>
              <a:t>Tips</a:t>
            </a:r>
          </a:p>
          <a:p>
            <a:endParaRPr lang="nl-NL"/>
          </a:p>
          <a:p>
            <a:endParaRPr lang="nl-NL"/>
          </a:p>
          <a:p>
            <a:endParaRPr lang="nl-NL"/>
          </a:p>
        </p:txBody>
      </p:sp>
      <p:sp>
        <p:nvSpPr>
          <p:cNvPr id="5" name="Ondertitel 2">
            <a:extLst>
              <a:ext uri="{FF2B5EF4-FFF2-40B4-BE49-F238E27FC236}">
                <a16:creationId xmlns:a16="http://schemas.microsoft.com/office/drawing/2014/main" id="{2A3DB669-E957-4983-8675-3423B9E0AC0F}"/>
              </a:ext>
            </a:extLst>
          </p:cNvPr>
          <p:cNvSpPr txBox="1">
            <a:spLocks/>
          </p:cNvSpPr>
          <p:nvPr/>
        </p:nvSpPr>
        <p:spPr bwMode="auto">
          <a:xfrm>
            <a:off x="712322" y="1014046"/>
            <a:ext cx="8458572" cy="2163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Century Gothic" panose="020B0502020202020204" pitchFamily="34" charset="0"/>
                <a:ea typeface="ＭＳ Ｐゴシック" pitchFamily="-106" charset="-128"/>
                <a:cs typeface="Century Gothic" panose="020B0502020202020204" pitchFamily="34" charset="0"/>
              </a:defRPr>
            </a:lvl1pPr>
            <a:lvl2pPr marL="742950" indent="-285750" algn="l" rtl="0" eaLnBrk="0" fontAlgn="base" hangingPunct="0">
              <a:spcBef>
                <a:spcPct val="20000"/>
              </a:spcBef>
              <a:spcAft>
                <a:spcPct val="0"/>
              </a:spcAft>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2pPr>
            <a:lvl3pPr marL="1143000" indent="-228600" algn="l" rtl="0" eaLnBrk="0" fontAlgn="base" hangingPunct="0">
              <a:spcBef>
                <a:spcPct val="20000"/>
              </a:spcBef>
              <a:spcAft>
                <a:spcPct val="0"/>
              </a:spcAft>
              <a:buFont typeface="Times" pitchFamily="18" charset="0"/>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3pPr>
            <a:lvl4pPr marL="1600200" indent="-228600" algn="l" rtl="0" eaLnBrk="0" fontAlgn="base" hangingPunct="0">
              <a:spcBef>
                <a:spcPct val="20000"/>
              </a:spcBef>
              <a:spcAft>
                <a:spcPct val="0"/>
              </a:spcAft>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4pPr>
            <a:lvl5pPr marL="2057400" indent="-228600" algn="l" rtl="0" eaLnBrk="0" fontAlgn="base" hangingPunct="0">
              <a:spcBef>
                <a:spcPct val="20000"/>
              </a:spcBef>
              <a:spcAft>
                <a:spcPct val="0"/>
              </a:spcAft>
              <a:buFont typeface="Times" pitchFamily="18" charset="0"/>
              <a:buChar char="•"/>
              <a:defRPr sz="2000">
                <a:solidFill>
                  <a:schemeClr val="tx1"/>
                </a:solidFill>
                <a:latin typeface="Century Gothic" panose="020B0502020202020204" pitchFamily="34" charset="0"/>
                <a:ea typeface="ＭＳ Ｐゴシック" pitchFamily="-106" charset="-128"/>
                <a:cs typeface="Century Gothic" panose="020B0502020202020204" pitchFamily="34" charset="0"/>
              </a:defRPr>
            </a:lvl5pPr>
            <a:lvl6pPr marL="25146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6pPr>
            <a:lvl7pPr marL="29718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7pPr>
            <a:lvl8pPr marL="34290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8pPr>
            <a:lvl9pPr marL="3886200" indent="-228600" algn="l" rtl="0" fontAlgn="base">
              <a:spcBef>
                <a:spcPct val="20000"/>
              </a:spcBef>
              <a:spcAft>
                <a:spcPct val="0"/>
              </a:spcAft>
              <a:buFont typeface="Times" pitchFamily="-106" charset="0"/>
              <a:buChar char="•"/>
              <a:defRPr sz="2000">
                <a:solidFill>
                  <a:srgbClr val="491966"/>
                </a:solidFill>
                <a:latin typeface="+mn-lt"/>
                <a:ea typeface="ＭＳ Ｐゴシック" pitchFamily="-106" charset="-128"/>
              </a:defRPr>
            </a:lvl9pPr>
          </a:lstStyle>
          <a:p>
            <a:pPr marL="0" indent="0" algn="just">
              <a:spcBef>
                <a:spcPts val="0"/>
              </a:spcBef>
              <a:spcAft>
                <a:spcPts val="1800"/>
              </a:spcAft>
              <a:buNone/>
            </a:pPr>
            <a:r>
              <a:rPr lang="nl-NL" sz="2000" b="0" i="1" dirty="0">
                <a:latin typeface="Century Gothic"/>
                <a:ea typeface="ＭＳ Ｐゴシック"/>
              </a:rPr>
              <a:t>Risicomanagement beoogt projecten enkel te laten starten of continueren wanneer de risico’s tot een acceptabele ordegrootte gereduceerd zijn. Hiervoor zijn diverse processen, richtlijnen en technieken beschikbaar die we tijdens dit </a:t>
            </a:r>
            <a:r>
              <a:rPr lang="nl-NL" sz="2000" b="0" i="1" dirty="0" err="1">
                <a:latin typeface="Century Gothic"/>
                <a:ea typeface="ＭＳ Ｐゴシック"/>
              </a:rPr>
              <a:t>webinar</a:t>
            </a:r>
            <a:r>
              <a:rPr lang="nl-NL" sz="2000" b="0" i="1" dirty="0">
                <a:latin typeface="Century Gothic"/>
                <a:ea typeface="ＭＳ Ｐゴシック"/>
              </a:rPr>
              <a:t> de revue laten passeren.</a:t>
            </a:r>
            <a:endParaRPr lang="nl-NL" dirty="0">
              <a:latin typeface="Century Gothic"/>
              <a:ea typeface="ＭＳ Ｐゴシック"/>
            </a:endParaRPr>
          </a:p>
          <a:p>
            <a:pPr marL="0" indent="0" algn="just">
              <a:spcBef>
                <a:spcPts val="0"/>
              </a:spcBef>
              <a:spcAft>
                <a:spcPts val="1800"/>
              </a:spcAft>
              <a:buNone/>
            </a:pPr>
            <a:endParaRPr lang="nl-NL" sz="2000" b="0" i="1" kern="0" dirty="0">
              <a:solidFill>
                <a:schemeClr val="accent2"/>
              </a:solidFill>
            </a:endParaRPr>
          </a:p>
        </p:txBody>
      </p:sp>
    </p:spTree>
    <p:extLst>
      <p:ext uri="{BB962C8B-B14F-4D97-AF65-F5344CB8AC3E}">
        <p14:creationId xmlns:p14="http://schemas.microsoft.com/office/powerpoint/2010/main" val="326586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jdelijke aanduiding voor inhoud 3">
            <a:extLst>
              <a:ext uri="{FF2B5EF4-FFF2-40B4-BE49-F238E27FC236}">
                <a16:creationId xmlns:a16="http://schemas.microsoft.com/office/drawing/2014/main" id="{520E9AB5-3285-4025-87BD-591A1E86954F}"/>
              </a:ext>
            </a:extLst>
          </p:cNvPr>
          <p:cNvSpPr txBox="1">
            <a:spLocks/>
          </p:cNvSpPr>
          <p:nvPr/>
        </p:nvSpPr>
        <p:spPr bwMode="auto">
          <a:xfrm>
            <a:off x="1047752" y="1339850"/>
            <a:ext cx="7851531"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16531" indent="-316531" algn="l" rtl="0" eaLnBrk="1" fontAlgn="base" hangingPunct="1">
              <a:spcBef>
                <a:spcPct val="20000"/>
              </a:spcBef>
              <a:spcAft>
                <a:spcPct val="0"/>
              </a:spcAft>
              <a:buChar char="•"/>
              <a:defRPr sz="2215" b="1">
                <a:solidFill>
                  <a:schemeClr val="tx1"/>
                </a:solidFill>
                <a:latin typeface="+mn-lt"/>
                <a:ea typeface="ＭＳ Ｐゴシック" pitchFamily="-106" charset="-128"/>
                <a:cs typeface="ＭＳ Ｐゴシック" pitchFamily="-106" charset="-128"/>
              </a:defRPr>
            </a:lvl1pPr>
            <a:lvl2pPr marL="685817" indent="-263776" algn="l" rtl="0" eaLnBrk="1" fontAlgn="base" hangingPunct="1">
              <a:spcBef>
                <a:spcPct val="20000"/>
              </a:spcBef>
              <a:spcAft>
                <a:spcPct val="0"/>
              </a:spcAft>
              <a:buChar char="–"/>
              <a:defRPr sz="1846">
                <a:solidFill>
                  <a:schemeClr val="tx1"/>
                </a:solidFill>
                <a:latin typeface="+mn-lt"/>
                <a:ea typeface="ＭＳ Ｐゴシック" pitchFamily="-106" charset="-128"/>
              </a:defRPr>
            </a:lvl2pPr>
            <a:lvl3pPr marL="1055103" indent="-211021" algn="l" rtl="0" eaLnBrk="1" fontAlgn="base" hangingPunct="1">
              <a:spcBef>
                <a:spcPct val="20000"/>
              </a:spcBef>
              <a:spcAft>
                <a:spcPct val="0"/>
              </a:spcAft>
              <a:buFont typeface="Times" panose="02020603050405020304" pitchFamily="18" charset="0"/>
              <a:buChar char="•"/>
              <a:defRPr sz="1846">
                <a:solidFill>
                  <a:schemeClr val="tx1"/>
                </a:solidFill>
                <a:latin typeface="+mn-lt"/>
                <a:ea typeface="ＭＳ Ｐゴシック" pitchFamily="-106" charset="-128"/>
              </a:defRPr>
            </a:lvl3pPr>
            <a:lvl4pPr marL="1477145" indent="-211021" algn="l" rtl="0" eaLnBrk="1" fontAlgn="base" hangingPunct="1">
              <a:spcBef>
                <a:spcPct val="20000"/>
              </a:spcBef>
              <a:spcAft>
                <a:spcPct val="0"/>
              </a:spcAft>
              <a:buChar char="–"/>
              <a:defRPr sz="1846">
                <a:solidFill>
                  <a:schemeClr val="tx1"/>
                </a:solidFill>
                <a:latin typeface="+mn-lt"/>
                <a:ea typeface="ＭＳ Ｐゴシック" pitchFamily="-106" charset="-128"/>
              </a:defRPr>
            </a:lvl4pPr>
            <a:lvl5pPr marL="1899186" indent="-211021" algn="l" rtl="0" eaLnBrk="1" fontAlgn="base" hangingPunct="1">
              <a:spcBef>
                <a:spcPct val="20000"/>
              </a:spcBef>
              <a:spcAft>
                <a:spcPct val="0"/>
              </a:spcAft>
              <a:buFont typeface="Times" panose="02020603050405020304" pitchFamily="18" charset="0"/>
              <a:buChar char="•"/>
              <a:defRPr sz="1846">
                <a:solidFill>
                  <a:schemeClr val="tx1"/>
                </a:solidFill>
                <a:latin typeface="+mn-lt"/>
                <a:ea typeface="ＭＳ Ｐゴシック" pitchFamily="-106" charset="-128"/>
              </a:defRPr>
            </a:lvl5pPr>
            <a:lvl6pPr marL="2321227"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6pPr>
            <a:lvl7pPr marL="2743269"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7pPr>
            <a:lvl8pPr marL="3165310"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8pPr>
            <a:lvl9pPr marL="3587351" indent="-211021" algn="l" rtl="0" eaLnBrk="1" fontAlgn="base" hangingPunct="1">
              <a:spcBef>
                <a:spcPct val="20000"/>
              </a:spcBef>
              <a:spcAft>
                <a:spcPct val="0"/>
              </a:spcAft>
              <a:buFont typeface="Times" pitchFamily="-106" charset="0"/>
              <a:buChar char="•"/>
              <a:defRPr sz="1846">
                <a:solidFill>
                  <a:srgbClr val="491966"/>
                </a:solidFill>
                <a:latin typeface="+mn-lt"/>
                <a:ea typeface="ＭＳ Ｐゴシック" pitchFamily="-106" charset="-128"/>
              </a:defRPr>
            </a:lvl9pPr>
          </a:lstStyle>
          <a:p>
            <a:pPr marL="0" indent="0">
              <a:buNone/>
            </a:pPr>
            <a:r>
              <a:rPr lang="nl-NL" sz="2200" b="0" kern="0" dirty="0">
                <a:latin typeface="Century Gothic"/>
                <a:ea typeface="ＭＳ Ｐゴシック"/>
              </a:rPr>
              <a:t>Wil Hendrickx</a:t>
            </a:r>
          </a:p>
          <a:p>
            <a:pPr marL="316230" indent="-316230"/>
            <a:r>
              <a:rPr lang="nl-NL" sz="2200" b="0" kern="0" dirty="0">
                <a:latin typeface="Century Gothic"/>
                <a:ea typeface="ＭＳ Ｐゴシック"/>
              </a:rPr>
              <a:t>Lead trainer/Adviseur</a:t>
            </a:r>
          </a:p>
          <a:p>
            <a:pPr marL="316230" indent="-316230"/>
            <a:r>
              <a:rPr lang="nl-NL" sz="2200" b="0" kern="0" dirty="0">
                <a:latin typeface="Century Gothic"/>
                <a:ea typeface="ＭＳ Ｐゴシック"/>
              </a:rPr>
              <a:t>Webinar host</a:t>
            </a:r>
          </a:p>
          <a:p>
            <a:pPr marL="316230" indent="-316230"/>
            <a:r>
              <a:rPr lang="nl-NL" sz="2200" b="0" kern="0" dirty="0">
                <a:latin typeface="Century Gothic"/>
                <a:ea typeface="ＭＳ Ｐゴシック"/>
              </a:rPr>
              <a:t>Auteur van ‘kansrijk risicomanagement’</a:t>
            </a:r>
          </a:p>
          <a:p>
            <a:pPr marL="0" indent="0">
              <a:buNone/>
            </a:pPr>
            <a:r>
              <a:rPr lang="nl-NL" sz="2200" b="0" kern="0" dirty="0">
                <a:latin typeface="Century Gothic"/>
                <a:ea typeface="ＭＳ Ｐゴシック"/>
              </a:rPr>
              <a:t>Bart Hoitink</a:t>
            </a:r>
          </a:p>
          <a:p>
            <a:pPr marL="316230" indent="-316230"/>
            <a:r>
              <a:rPr lang="nl-NL" sz="2200" b="0" kern="0" dirty="0">
                <a:latin typeface="Century Gothic"/>
                <a:ea typeface="ＭＳ Ｐゴシック"/>
              </a:rPr>
              <a:t>Directeur en co-host</a:t>
            </a:r>
          </a:p>
          <a:p>
            <a:pPr marL="0" indent="0">
              <a:buNone/>
            </a:pPr>
            <a:endParaRPr lang="nl-NL" sz="2200" b="0" kern="0" dirty="0">
              <a:latin typeface="Century Gothic"/>
              <a:ea typeface="ＭＳ Ｐゴシック"/>
            </a:endParaRPr>
          </a:p>
          <a:p>
            <a:pPr marL="0" indent="0">
              <a:buNone/>
            </a:pPr>
            <a:r>
              <a:rPr lang="nl-NL" sz="2200" b="0" kern="0" dirty="0">
                <a:latin typeface="Century Gothic"/>
                <a:ea typeface="ＭＳ Ｐゴシック"/>
              </a:rPr>
              <a:t>Per deelnemer, HEEL kort !</a:t>
            </a:r>
          </a:p>
          <a:p>
            <a:pPr marL="457200" indent="-457200">
              <a:buFont typeface="+mj-lt"/>
              <a:buAutoNum type="arabicPeriod"/>
            </a:pPr>
            <a:r>
              <a:rPr lang="nl-NL" sz="2200" b="0" kern="0" dirty="0">
                <a:latin typeface="Century Gothic"/>
                <a:ea typeface="ＭＳ Ｐゴシック"/>
              </a:rPr>
              <a:t>Naam </a:t>
            </a:r>
          </a:p>
          <a:p>
            <a:pPr marL="457200" indent="-457200">
              <a:buFont typeface="+mj-lt"/>
              <a:buAutoNum type="arabicPeriod"/>
            </a:pPr>
            <a:r>
              <a:rPr lang="nl-NL" sz="2200" b="0" kern="0" dirty="0">
                <a:latin typeface="Century Gothic"/>
                <a:ea typeface="ＭＳ Ｐゴシック"/>
              </a:rPr>
              <a:t>Organisatie           </a:t>
            </a:r>
            <a:endParaRPr lang="nl-NL" sz="2200" b="0" kern="0" dirty="0">
              <a:latin typeface="Century Gothic"/>
            </a:endParaRPr>
          </a:p>
          <a:p>
            <a:pPr marL="457200" indent="-457200">
              <a:buFont typeface="+mj-lt"/>
              <a:buAutoNum type="arabicPeriod"/>
            </a:pPr>
            <a:r>
              <a:rPr lang="nl-NL" sz="2200" b="0" kern="0" dirty="0">
                <a:latin typeface="Century Gothic"/>
                <a:ea typeface="ＭＳ Ｐゴシック"/>
              </a:rPr>
              <a:t>Rol in je huidige project</a:t>
            </a:r>
          </a:p>
          <a:p>
            <a:pPr marL="0" indent="0">
              <a:buNone/>
            </a:pPr>
            <a:endParaRPr lang="nl-NL" sz="2200" b="0" kern="0" dirty="0"/>
          </a:p>
          <a:p>
            <a:pPr marL="0" indent="0">
              <a:buNone/>
            </a:pPr>
            <a:r>
              <a:rPr lang="nl-NL" sz="1600" b="0" i="1" kern="0" dirty="0">
                <a:latin typeface="Century Gothic"/>
                <a:ea typeface="ＭＳ Ｐゴシック"/>
              </a:rPr>
              <a:t>NB: microfoon aan wanneer je aan de beurt bent  </a:t>
            </a:r>
            <a:r>
              <a:rPr lang="nl-NL" sz="1600" b="0" i="1" kern="0" dirty="0">
                <a:latin typeface="Century Gothic"/>
                <a:ea typeface="ＭＳ Ｐゴシック"/>
                <a:sym typeface="Wingdings" panose="05000000000000000000" pitchFamily="2" charset="2"/>
              </a:rPr>
              <a:t></a:t>
            </a:r>
            <a:endParaRPr lang="nl-NL" sz="2200" b="0" kern="0" dirty="0">
              <a:latin typeface="Century Gothic"/>
              <a:ea typeface="ＭＳ Ｐゴシック"/>
            </a:endParaRPr>
          </a:p>
          <a:p>
            <a:pPr marL="0" indent="0">
              <a:buNone/>
            </a:pPr>
            <a:endParaRPr lang="nl-NL" sz="2200" b="0" kern="0" dirty="0"/>
          </a:p>
          <a:p>
            <a:pPr marL="0" indent="0">
              <a:buNone/>
            </a:pPr>
            <a:endParaRPr lang="nl-NL" sz="2200" b="0" kern="0" dirty="0"/>
          </a:p>
        </p:txBody>
      </p:sp>
      <p:sp>
        <p:nvSpPr>
          <p:cNvPr id="4" name="Titel 3">
            <a:extLst>
              <a:ext uri="{FF2B5EF4-FFF2-40B4-BE49-F238E27FC236}">
                <a16:creationId xmlns:a16="http://schemas.microsoft.com/office/drawing/2014/main" id="{710BA492-C71B-4AB4-99B3-46ABC8F94522}"/>
              </a:ext>
            </a:extLst>
          </p:cNvPr>
          <p:cNvSpPr>
            <a:spLocks noGrp="1"/>
          </p:cNvSpPr>
          <p:nvPr>
            <p:ph type="title"/>
          </p:nvPr>
        </p:nvSpPr>
        <p:spPr>
          <a:xfrm>
            <a:off x="1047752" y="65090"/>
            <a:ext cx="8488973" cy="765175"/>
          </a:xfrm>
        </p:spPr>
        <p:txBody>
          <a:bodyPr/>
          <a:lstStyle/>
          <a:p>
            <a:r>
              <a:rPr lang="nl-NL" sz="2800">
                <a:latin typeface="Century Gothic"/>
                <a:ea typeface="ＭＳ Ｐゴシック"/>
              </a:rPr>
              <a:t>Even voorstellen:</a:t>
            </a:r>
          </a:p>
        </p:txBody>
      </p:sp>
      <p:pic>
        <p:nvPicPr>
          <p:cNvPr id="8" name="Afbeelding 7" descr="Afbeelding met persoon, binnen, man, zitten&#10;&#10;Automatisch gegenereerde beschrijving">
            <a:extLst>
              <a:ext uri="{FF2B5EF4-FFF2-40B4-BE49-F238E27FC236}">
                <a16:creationId xmlns:a16="http://schemas.microsoft.com/office/drawing/2014/main" id="{8CBC9331-F236-4F4D-A151-4C396631F78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78229" y="4022113"/>
            <a:ext cx="3633400" cy="1946385"/>
          </a:xfrm>
          <a:prstGeom prst="rect">
            <a:avLst/>
          </a:prstGeom>
          <a:effectLst>
            <a:outerShdw blurRad="292100" dist="139700" dir="2700000" algn="tl" rotWithShape="0">
              <a:prstClr val="black">
                <a:alpha val="40000"/>
              </a:prstClr>
            </a:outerShdw>
            <a:softEdge rad="63500"/>
          </a:effectLst>
        </p:spPr>
      </p:pic>
      <p:pic>
        <p:nvPicPr>
          <p:cNvPr id="7" name="Afbeelding 6" descr="Afbeelding met man, persoon, dragen, stropdas&#10;&#10;Automatisch gegenereerde beschrijving">
            <a:extLst>
              <a:ext uri="{FF2B5EF4-FFF2-40B4-BE49-F238E27FC236}">
                <a16:creationId xmlns:a16="http://schemas.microsoft.com/office/drawing/2014/main" id="{ED7A3061-1E15-41B2-9422-15CA4E06BEF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8414" r="7103"/>
          <a:stretch/>
        </p:blipFill>
        <p:spPr>
          <a:xfrm>
            <a:off x="8002896" y="2285930"/>
            <a:ext cx="1389432" cy="1434166"/>
          </a:xfrm>
          <a:prstGeom prst="rect">
            <a:avLst/>
          </a:prstGeom>
          <a:ln>
            <a:noFill/>
          </a:ln>
          <a:effectLst>
            <a:outerShdw blurRad="292100" dist="139700" dir="2700000" algn="tl" rotWithShape="0">
              <a:srgbClr val="333333">
                <a:alpha val="65000"/>
              </a:srgbClr>
            </a:outerShdw>
            <a:softEdge rad="63500"/>
          </a:effectLst>
        </p:spPr>
      </p:pic>
      <p:pic>
        <p:nvPicPr>
          <p:cNvPr id="10" name="Afbeelding 9">
            <a:extLst>
              <a:ext uri="{FF2B5EF4-FFF2-40B4-BE49-F238E27FC236}">
                <a16:creationId xmlns:a16="http://schemas.microsoft.com/office/drawing/2014/main" id="{2F88CFA6-7571-47FE-8547-CE14BA4B85B1}"/>
              </a:ext>
            </a:extLst>
          </p:cNvPr>
          <p:cNvPicPr>
            <a:picLocks noChangeAspect="1"/>
          </p:cNvPicPr>
          <p:nvPr/>
        </p:nvPicPr>
        <p:blipFill>
          <a:blip r:embed="rId4"/>
          <a:stretch>
            <a:fillRect/>
          </a:stretch>
        </p:blipFill>
        <p:spPr>
          <a:xfrm>
            <a:off x="5766173" y="1114398"/>
            <a:ext cx="1632029" cy="1440443"/>
          </a:xfrm>
          <a:prstGeom prst="rect">
            <a:avLst/>
          </a:prstGeom>
          <a:effectLst>
            <a:outerShdw blurRad="292100" dist="139700" dir="2700000" algn="tl" rotWithShape="0">
              <a:prstClr val="black">
                <a:alpha val="65000"/>
              </a:prstClr>
            </a:outerShdw>
            <a:softEdge rad="63500"/>
          </a:effectLst>
        </p:spPr>
      </p:pic>
    </p:spTree>
    <p:extLst>
      <p:ext uri="{BB962C8B-B14F-4D97-AF65-F5344CB8AC3E}">
        <p14:creationId xmlns:p14="http://schemas.microsoft.com/office/powerpoint/2010/main" val="76049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793CD31-A8D6-48E0-89AD-D060B9988341}"/>
              </a:ext>
            </a:extLst>
          </p:cNvPr>
          <p:cNvSpPr>
            <a:spLocks noGrp="1"/>
          </p:cNvSpPr>
          <p:nvPr>
            <p:ph type="title"/>
          </p:nvPr>
        </p:nvSpPr>
        <p:spPr/>
        <p:txBody>
          <a:bodyPr/>
          <a:lstStyle/>
          <a:p>
            <a:r>
              <a:rPr lang="nl-NL" sz="2800">
                <a:latin typeface="Century Gothic"/>
                <a:ea typeface="ＭＳ Ｐゴシック"/>
              </a:rPr>
              <a:t>Wat zijn projectrisico’s?</a:t>
            </a:r>
          </a:p>
        </p:txBody>
      </p:sp>
      <p:sp>
        <p:nvSpPr>
          <p:cNvPr id="6" name="Text Box 2">
            <a:extLst>
              <a:ext uri="{FF2B5EF4-FFF2-40B4-BE49-F238E27FC236}">
                <a16:creationId xmlns:a16="http://schemas.microsoft.com/office/drawing/2014/main" id="{EEC708CA-4FC0-4E29-97D0-5A8BB0252FC5}"/>
              </a:ext>
            </a:extLst>
          </p:cNvPr>
          <p:cNvSpPr txBox="1">
            <a:spLocks noGrp="1" noChangeArrowheads="1"/>
          </p:cNvSpPr>
          <p:nvPr>
            <p:ph idx="1"/>
          </p:nvPr>
        </p:nvSpPr>
        <p:spPr bwMode="auto">
          <a:xfrm>
            <a:off x="681038" y="1389658"/>
            <a:ext cx="8543925" cy="4719042"/>
          </a:xfrm>
          <a:prstGeom prst="rect">
            <a:avLst/>
          </a:prstGeom>
          <a:noFill/>
          <a:ln w="9525">
            <a:noFill/>
            <a:round/>
            <a:headEnd/>
            <a:tailEnd/>
          </a:ln>
        </p:spPr>
        <p:txBody>
          <a:bodyPr/>
          <a:lstStyle>
            <a:defPPr>
              <a:defRPr lang="en-GB"/>
            </a:defPPr>
            <a:lvl1pPr marL="342900" indent="-342900">
              <a:spcBef>
                <a:spcPts val="500"/>
              </a:spcBef>
              <a:buClr>
                <a:schemeClr val="accent1"/>
              </a:buClr>
              <a:buSzPct val="110000"/>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sz="2000" b="1">
                <a:solidFill>
                  <a:schemeClr val="accent2"/>
                </a:solidFill>
                <a:latin typeface="Trebuchet MS" panose="020B0603020202020204" pitchFamily="34" charset="0"/>
              </a:defRPr>
            </a:lvl1pPr>
            <a:lvl2pPr marL="742950" lvl="1" indent="-285750">
              <a:spcBef>
                <a:spcPts val="400"/>
              </a:spcBef>
              <a:buClr>
                <a:schemeClr val="accent1"/>
              </a:buClr>
              <a:buSzPct val="60000"/>
              <a:buFont typeface="Wingdings" panose="05000000000000000000"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defRPr sz="1600" b="1">
                <a:solidFill>
                  <a:schemeClr val="accent2"/>
                </a:solidFill>
                <a:latin typeface="Trebuchet MS" panose="020B0603020202020204" pitchFamily="34" charset="0"/>
              </a:defRPr>
            </a:lvl2pPr>
          </a:lstStyle>
          <a:p>
            <a:pPr>
              <a:lnSpc>
                <a:spcPct val="150000"/>
              </a:lnSpc>
              <a:spcAft>
                <a:spcPts val="600"/>
              </a:spcAft>
              <a:buClrTx/>
            </a:pPr>
            <a:r>
              <a:rPr lang="en-GB" sz="2800">
                <a:solidFill>
                  <a:srgbClr val="B00063"/>
                </a:solidFill>
                <a:latin typeface="Century Gothic" panose="020B0502020202020204" pitchFamily="34" charset="0"/>
              </a:rPr>
              <a:t>Een </a:t>
            </a:r>
            <a:r>
              <a:rPr lang="en-GB" sz="2800" err="1">
                <a:solidFill>
                  <a:srgbClr val="B00063"/>
                </a:solidFill>
                <a:latin typeface="Century Gothic" panose="020B0502020202020204" pitchFamily="34" charset="0"/>
              </a:rPr>
              <a:t>risico</a:t>
            </a:r>
            <a:r>
              <a:rPr lang="en-GB" sz="2800">
                <a:solidFill>
                  <a:srgbClr val="B00063"/>
                </a:solidFill>
                <a:latin typeface="Century Gothic" panose="020B0502020202020204" pitchFamily="34" charset="0"/>
              </a:rPr>
              <a:t> is …</a:t>
            </a:r>
            <a:br>
              <a:rPr lang="en-GB" sz="1600">
                <a:solidFill>
                  <a:schemeClr val="tx1"/>
                </a:solidFill>
                <a:latin typeface="Century Gothic" panose="020B0502020202020204" pitchFamily="34" charset="0"/>
              </a:rPr>
            </a:br>
            <a:r>
              <a:rPr lang="en-GB" sz="1900" b="0">
                <a:solidFill>
                  <a:schemeClr val="tx1"/>
                </a:solidFill>
                <a:latin typeface="Century Gothic" panose="020B0502020202020204" pitchFamily="34" charset="0"/>
              </a:rPr>
              <a:t>Een </a:t>
            </a:r>
            <a:r>
              <a:rPr lang="nl-NL" sz="1900" b="0">
                <a:solidFill>
                  <a:schemeClr val="tx1"/>
                </a:solidFill>
                <a:latin typeface="Century Gothic" panose="020B0502020202020204" pitchFamily="34" charset="0"/>
              </a:rPr>
              <a:t>onzekere gebeurtenis, of reeks gebeurtenissen die, als deze zou plaatsvinden, invloed heeft op het realiseren van doelstellingen. </a:t>
            </a:r>
          </a:p>
          <a:p>
            <a:pPr>
              <a:lnSpc>
                <a:spcPct val="150000"/>
              </a:lnSpc>
              <a:spcAft>
                <a:spcPts val="600"/>
              </a:spcAft>
              <a:buClrTx/>
            </a:pPr>
            <a:r>
              <a:rPr lang="nl-NL" sz="1900" b="0">
                <a:solidFill>
                  <a:schemeClr val="tx1"/>
                </a:solidFill>
                <a:latin typeface="Century Gothic" panose="020B0502020202020204" pitchFamily="34" charset="0"/>
              </a:rPr>
              <a:t>Een risico wordt gemeten met een combinatie van de waarschijnlijkheid dat een waargenomen bedreiging of kans plaatsvindt en de omvang van de impact ervan op de doelstellingen. Soms wordt ook de nabijheid meegewogen.</a:t>
            </a:r>
            <a:endParaRPr lang="en-GB" sz="1900" b="0">
              <a:solidFill>
                <a:schemeClr val="tx1"/>
              </a:solidFill>
              <a:latin typeface="Century Gothic" panose="020B0502020202020204" pitchFamily="34" charset="0"/>
            </a:endParaRPr>
          </a:p>
          <a:p>
            <a:pPr marL="773708" lvl="1" indent="-342900">
              <a:lnSpc>
                <a:spcPct val="150000"/>
              </a:lnSpc>
              <a:spcAft>
                <a:spcPts val="600"/>
              </a:spcAft>
              <a:buClrTx/>
              <a:buFont typeface="Wingdings" panose="05000000000000000000" pitchFamily="2" charset="2"/>
              <a:buChar char="Ø"/>
              <a:tabLst>
                <a:tab pos="711200" algn="l"/>
                <a:tab pos="1349375" algn="l"/>
                <a:tab pos="2225675" algn="l"/>
                <a:tab pos="2968625" algn="l"/>
                <a:tab pos="3711575" algn="l"/>
                <a:tab pos="4454525" algn="l"/>
                <a:tab pos="5197475" algn="l"/>
                <a:tab pos="5940425" algn="l"/>
                <a:tab pos="6683375" algn="l"/>
                <a:tab pos="7426325" algn="l"/>
                <a:tab pos="8169275" algn="l"/>
              </a:tabLst>
            </a:pPr>
            <a:r>
              <a:rPr lang="en-GB" sz="1900" b="0" err="1">
                <a:solidFill>
                  <a:schemeClr val="tx1"/>
                </a:solidFill>
                <a:latin typeface="Century Gothic" panose="020B0502020202020204" pitchFamily="34" charset="0"/>
              </a:rPr>
              <a:t>Kans</a:t>
            </a:r>
            <a:r>
              <a:rPr lang="en-GB" sz="1900" b="0">
                <a:solidFill>
                  <a:schemeClr val="tx1"/>
                </a:solidFill>
                <a:latin typeface="Century Gothic" panose="020B0502020202020204" pitchFamily="34" charset="0"/>
              </a:rPr>
              <a:t>		= </a:t>
            </a:r>
            <a:r>
              <a:rPr lang="en-GB" sz="1900" b="0" err="1">
                <a:solidFill>
                  <a:schemeClr val="tx1"/>
                </a:solidFill>
                <a:latin typeface="Century Gothic" panose="020B0502020202020204" pitchFamily="34" charset="0"/>
              </a:rPr>
              <a:t>positieve</a:t>
            </a:r>
            <a:r>
              <a:rPr lang="en-GB" sz="1900" b="0">
                <a:solidFill>
                  <a:schemeClr val="tx1"/>
                </a:solidFill>
                <a:latin typeface="Century Gothic" panose="020B0502020202020204" pitchFamily="34" charset="0"/>
              </a:rPr>
              <a:t> </a:t>
            </a:r>
            <a:r>
              <a:rPr lang="en-GB" sz="1900" b="0" err="1">
                <a:solidFill>
                  <a:schemeClr val="tx1"/>
                </a:solidFill>
                <a:latin typeface="Century Gothic" panose="020B0502020202020204" pitchFamily="34" charset="0"/>
              </a:rPr>
              <a:t>invloed</a:t>
            </a:r>
            <a:endParaRPr lang="en-GB" sz="1900" b="0">
              <a:solidFill>
                <a:schemeClr val="tx1"/>
              </a:solidFill>
              <a:latin typeface="Century Gothic" panose="020B0502020202020204" pitchFamily="34" charset="0"/>
            </a:endParaRPr>
          </a:p>
          <a:p>
            <a:pPr marL="773708" lvl="1" indent="-342900">
              <a:lnSpc>
                <a:spcPct val="150000"/>
              </a:lnSpc>
              <a:spcAft>
                <a:spcPts val="600"/>
              </a:spcAft>
              <a:buClrTx/>
              <a:buFont typeface="Wingdings" panose="05000000000000000000" pitchFamily="2" charset="2"/>
              <a:buChar char="Ø"/>
              <a:tabLst>
                <a:tab pos="711200" algn="l"/>
                <a:tab pos="1349375" algn="l"/>
                <a:tab pos="2225675" algn="l"/>
                <a:tab pos="2968625" algn="l"/>
                <a:tab pos="3711575" algn="l"/>
                <a:tab pos="4454525" algn="l"/>
                <a:tab pos="5197475" algn="l"/>
                <a:tab pos="5940425" algn="l"/>
                <a:tab pos="6683375" algn="l"/>
                <a:tab pos="7426325" algn="l"/>
                <a:tab pos="8169275" algn="l"/>
              </a:tabLst>
            </a:pPr>
            <a:r>
              <a:rPr lang="en-GB" sz="1900" b="0" err="1">
                <a:solidFill>
                  <a:schemeClr val="tx1"/>
                </a:solidFill>
                <a:latin typeface="Century Gothic" panose="020B0502020202020204" pitchFamily="34" charset="0"/>
              </a:rPr>
              <a:t>Bedreiging</a:t>
            </a:r>
            <a:r>
              <a:rPr lang="en-GB" sz="1900" b="0">
                <a:solidFill>
                  <a:schemeClr val="tx1"/>
                </a:solidFill>
                <a:latin typeface="Century Gothic" panose="020B0502020202020204" pitchFamily="34" charset="0"/>
              </a:rPr>
              <a:t> 	= </a:t>
            </a:r>
            <a:r>
              <a:rPr lang="en-GB" sz="1900" b="0" err="1">
                <a:solidFill>
                  <a:schemeClr val="tx1"/>
                </a:solidFill>
                <a:latin typeface="Century Gothic" panose="020B0502020202020204" pitchFamily="34" charset="0"/>
              </a:rPr>
              <a:t>negatieve</a:t>
            </a:r>
            <a:r>
              <a:rPr lang="en-GB" sz="1900" b="0">
                <a:solidFill>
                  <a:schemeClr val="tx1"/>
                </a:solidFill>
                <a:latin typeface="Century Gothic" panose="020B0502020202020204" pitchFamily="34" charset="0"/>
              </a:rPr>
              <a:t> </a:t>
            </a:r>
            <a:r>
              <a:rPr lang="en-GB" sz="1900" b="0" err="1">
                <a:solidFill>
                  <a:schemeClr val="tx1"/>
                </a:solidFill>
                <a:latin typeface="Century Gothic" panose="020B0502020202020204" pitchFamily="34" charset="0"/>
              </a:rPr>
              <a:t>invloed</a:t>
            </a:r>
            <a:br>
              <a:rPr lang="en-GB">
                <a:solidFill>
                  <a:schemeClr val="tx1"/>
                </a:solidFill>
                <a:latin typeface="Century Gothic" panose="020B0502020202020204" pitchFamily="34" charset="0"/>
              </a:rPr>
            </a:br>
            <a:endParaRPr lang="en-GB">
              <a:solidFill>
                <a:schemeClr val="tx1"/>
              </a:solidFill>
              <a:latin typeface="Century Gothic" panose="020B0502020202020204" pitchFamily="34" charset="0"/>
            </a:endParaRPr>
          </a:p>
        </p:txBody>
      </p:sp>
    </p:spTree>
    <p:extLst>
      <p:ext uri="{BB962C8B-B14F-4D97-AF65-F5344CB8AC3E}">
        <p14:creationId xmlns:p14="http://schemas.microsoft.com/office/powerpoint/2010/main" val="289947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ADCEBD-AC22-47B1-BC89-28EE18AEE932}"/>
              </a:ext>
            </a:extLst>
          </p:cNvPr>
          <p:cNvSpPr>
            <a:spLocks noGrp="1"/>
          </p:cNvSpPr>
          <p:nvPr>
            <p:ph type="title"/>
          </p:nvPr>
        </p:nvSpPr>
        <p:spPr/>
        <p:txBody>
          <a:bodyPr/>
          <a:lstStyle/>
          <a:p>
            <a:r>
              <a:rPr lang="nl-NL" sz="2800" err="1">
                <a:latin typeface="Century Gothic"/>
                <a:ea typeface="ＭＳ Ｐゴシック"/>
              </a:rPr>
              <a:t>MoR</a:t>
            </a:r>
            <a:r>
              <a:rPr lang="nl-NL" sz="2800">
                <a:latin typeface="Century Gothic"/>
                <a:ea typeface="ＭＳ Ｐゴシック"/>
              </a:rPr>
              <a:t> </a:t>
            </a:r>
            <a:r>
              <a:rPr lang="nl-NL" sz="2800" b="0">
                <a:latin typeface="Century Gothic"/>
                <a:ea typeface="ＭＳ Ｐゴシック"/>
              </a:rPr>
              <a:t>(Management of Risk) </a:t>
            </a:r>
            <a:r>
              <a:rPr lang="nl-NL" sz="2800">
                <a:latin typeface="Century Gothic"/>
                <a:ea typeface="ＭＳ Ｐゴシック"/>
              </a:rPr>
              <a:t>en ISO 31000</a:t>
            </a:r>
          </a:p>
        </p:txBody>
      </p:sp>
      <p:grpSp>
        <p:nvGrpSpPr>
          <p:cNvPr id="7" name="Groep 6">
            <a:extLst>
              <a:ext uri="{FF2B5EF4-FFF2-40B4-BE49-F238E27FC236}">
                <a16:creationId xmlns:a16="http://schemas.microsoft.com/office/drawing/2014/main" id="{0227EE51-BF45-44C7-BD17-0D1859FDD927}"/>
              </a:ext>
            </a:extLst>
          </p:cNvPr>
          <p:cNvGrpSpPr/>
          <p:nvPr/>
        </p:nvGrpSpPr>
        <p:grpSpPr>
          <a:xfrm>
            <a:off x="3365111" y="1319514"/>
            <a:ext cx="4356797" cy="4356798"/>
            <a:chOff x="3365111" y="1319514"/>
            <a:chExt cx="4356797" cy="4356798"/>
          </a:xfrm>
        </p:grpSpPr>
        <p:sp>
          <p:nvSpPr>
            <p:cNvPr id="46" name="object 3">
              <a:extLst>
                <a:ext uri="{FF2B5EF4-FFF2-40B4-BE49-F238E27FC236}">
                  <a16:creationId xmlns:a16="http://schemas.microsoft.com/office/drawing/2014/main" id="{9E6F3369-766C-4E7E-BDFB-DC018F291C70}"/>
                </a:ext>
              </a:extLst>
            </p:cNvPr>
            <p:cNvSpPr/>
            <p:nvPr/>
          </p:nvSpPr>
          <p:spPr>
            <a:xfrm>
              <a:off x="3365111" y="1319514"/>
              <a:ext cx="4356797" cy="4356798"/>
            </a:xfrm>
            <a:custGeom>
              <a:avLst/>
              <a:gdLst/>
              <a:ahLst/>
              <a:cxnLst/>
              <a:rect l="l" t="t" r="r" b="b"/>
              <a:pathLst>
                <a:path w="2651125" h="2651125">
                  <a:moveTo>
                    <a:pt x="1325549" y="0"/>
                  </a:moveTo>
                  <a:lnTo>
                    <a:pt x="1216832" y="4394"/>
                  </a:lnTo>
                  <a:lnTo>
                    <a:pt x="1110536" y="17349"/>
                  </a:lnTo>
                  <a:lnTo>
                    <a:pt x="1007001" y="38523"/>
                  </a:lnTo>
                  <a:lnTo>
                    <a:pt x="906569" y="67576"/>
                  </a:lnTo>
                  <a:lnTo>
                    <a:pt x="809581" y="104166"/>
                  </a:lnTo>
                  <a:lnTo>
                    <a:pt x="716378" y="147952"/>
                  </a:lnTo>
                  <a:lnTo>
                    <a:pt x="627302" y="198593"/>
                  </a:lnTo>
                  <a:lnTo>
                    <a:pt x="542692" y="255747"/>
                  </a:lnTo>
                  <a:lnTo>
                    <a:pt x="462891" y="319073"/>
                  </a:lnTo>
                  <a:lnTo>
                    <a:pt x="388240" y="388231"/>
                  </a:lnTo>
                  <a:lnTo>
                    <a:pt x="319079" y="462878"/>
                  </a:lnTo>
                  <a:lnTo>
                    <a:pt x="255751" y="542673"/>
                  </a:lnTo>
                  <a:lnTo>
                    <a:pt x="198595" y="627276"/>
                  </a:lnTo>
                  <a:lnTo>
                    <a:pt x="147953" y="716345"/>
                  </a:lnTo>
                  <a:lnTo>
                    <a:pt x="104166" y="809538"/>
                  </a:lnTo>
                  <a:lnTo>
                    <a:pt x="67576" y="906515"/>
                  </a:lnTo>
                  <a:lnTo>
                    <a:pt x="38523" y="1006935"/>
                  </a:lnTo>
                  <a:lnTo>
                    <a:pt x="17348" y="1110455"/>
                  </a:lnTo>
                  <a:lnTo>
                    <a:pt x="4394" y="1216736"/>
                  </a:lnTo>
                  <a:lnTo>
                    <a:pt x="0" y="1325435"/>
                  </a:lnTo>
                  <a:lnTo>
                    <a:pt x="4394" y="1434150"/>
                  </a:lnTo>
                  <a:lnTo>
                    <a:pt x="17348" y="1540445"/>
                  </a:lnTo>
                  <a:lnTo>
                    <a:pt x="38523" y="1643978"/>
                  </a:lnTo>
                  <a:lnTo>
                    <a:pt x="67576" y="1744409"/>
                  </a:lnTo>
                  <a:lnTo>
                    <a:pt x="104166" y="1841396"/>
                  </a:lnTo>
                  <a:lnTo>
                    <a:pt x="147953" y="1934598"/>
                  </a:lnTo>
                  <a:lnTo>
                    <a:pt x="198595" y="2023674"/>
                  </a:lnTo>
                  <a:lnTo>
                    <a:pt x="255751" y="2108282"/>
                  </a:lnTo>
                  <a:lnTo>
                    <a:pt x="319079" y="2188082"/>
                  </a:lnTo>
                  <a:lnTo>
                    <a:pt x="388240" y="2262733"/>
                  </a:lnTo>
                  <a:lnTo>
                    <a:pt x="462891" y="2331893"/>
                  </a:lnTo>
                  <a:lnTo>
                    <a:pt x="542692" y="2395222"/>
                  </a:lnTo>
                  <a:lnTo>
                    <a:pt x="627302" y="2452377"/>
                  </a:lnTo>
                  <a:lnTo>
                    <a:pt x="716378" y="2503019"/>
                  </a:lnTo>
                  <a:lnTo>
                    <a:pt x="809581" y="2546806"/>
                  </a:lnTo>
                  <a:lnTo>
                    <a:pt x="906569" y="2583396"/>
                  </a:lnTo>
                  <a:lnTo>
                    <a:pt x="1007001" y="2612449"/>
                  </a:lnTo>
                  <a:lnTo>
                    <a:pt x="1110536" y="2633623"/>
                  </a:lnTo>
                  <a:lnTo>
                    <a:pt x="1216832" y="2646578"/>
                  </a:lnTo>
                  <a:lnTo>
                    <a:pt x="1325549" y="2650972"/>
                  </a:lnTo>
                  <a:lnTo>
                    <a:pt x="1434265" y="2646578"/>
                  </a:lnTo>
                  <a:lnTo>
                    <a:pt x="1540559" y="2633623"/>
                  </a:lnTo>
                  <a:lnTo>
                    <a:pt x="1644093" y="2612449"/>
                  </a:lnTo>
                  <a:lnTo>
                    <a:pt x="1744523" y="2583396"/>
                  </a:lnTo>
                  <a:lnTo>
                    <a:pt x="1841510" y="2546806"/>
                  </a:lnTo>
                  <a:lnTo>
                    <a:pt x="1934712" y="2503019"/>
                  </a:lnTo>
                  <a:lnTo>
                    <a:pt x="2023788" y="2452377"/>
                  </a:lnTo>
                  <a:lnTo>
                    <a:pt x="2108396" y="2395222"/>
                  </a:lnTo>
                  <a:lnTo>
                    <a:pt x="2188197" y="2331893"/>
                  </a:lnTo>
                  <a:lnTo>
                    <a:pt x="2262847" y="2262733"/>
                  </a:lnTo>
                  <a:lnTo>
                    <a:pt x="2332008" y="2188082"/>
                  </a:lnTo>
                  <a:lnTo>
                    <a:pt x="2395336" y="2108282"/>
                  </a:lnTo>
                  <a:lnTo>
                    <a:pt x="2452492" y="2023674"/>
                  </a:lnTo>
                  <a:lnTo>
                    <a:pt x="2503133" y="1934598"/>
                  </a:lnTo>
                  <a:lnTo>
                    <a:pt x="2546920" y="1841396"/>
                  </a:lnTo>
                  <a:lnTo>
                    <a:pt x="2583510" y="1744409"/>
                  </a:lnTo>
                  <a:lnTo>
                    <a:pt x="2612563" y="1643978"/>
                  </a:lnTo>
                  <a:lnTo>
                    <a:pt x="2633737" y="1540445"/>
                  </a:lnTo>
                  <a:lnTo>
                    <a:pt x="2646692" y="1434150"/>
                  </a:lnTo>
                  <a:lnTo>
                    <a:pt x="2651086" y="1325435"/>
                  </a:lnTo>
                  <a:lnTo>
                    <a:pt x="2646692" y="1216736"/>
                  </a:lnTo>
                  <a:lnTo>
                    <a:pt x="2633737" y="1110455"/>
                  </a:lnTo>
                  <a:lnTo>
                    <a:pt x="2612563" y="1006935"/>
                  </a:lnTo>
                  <a:lnTo>
                    <a:pt x="2583510" y="906515"/>
                  </a:lnTo>
                  <a:lnTo>
                    <a:pt x="2546920" y="809538"/>
                  </a:lnTo>
                  <a:lnTo>
                    <a:pt x="2503133" y="716345"/>
                  </a:lnTo>
                  <a:lnTo>
                    <a:pt x="2452492" y="627276"/>
                  </a:lnTo>
                  <a:lnTo>
                    <a:pt x="2395336" y="542673"/>
                  </a:lnTo>
                  <a:lnTo>
                    <a:pt x="2332008" y="462878"/>
                  </a:lnTo>
                  <a:lnTo>
                    <a:pt x="2262847" y="388231"/>
                  </a:lnTo>
                  <a:lnTo>
                    <a:pt x="2188197" y="319073"/>
                  </a:lnTo>
                  <a:lnTo>
                    <a:pt x="2108396" y="255747"/>
                  </a:lnTo>
                  <a:lnTo>
                    <a:pt x="2023788" y="198593"/>
                  </a:lnTo>
                  <a:lnTo>
                    <a:pt x="1934712" y="147952"/>
                  </a:lnTo>
                  <a:lnTo>
                    <a:pt x="1841510" y="104166"/>
                  </a:lnTo>
                  <a:lnTo>
                    <a:pt x="1744523" y="67576"/>
                  </a:lnTo>
                  <a:lnTo>
                    <a:pt x="1644093" y="38523"/>
                  </a:lnTo>
                  <a:lnTo>
                    <a:pt x="1540559" y="17349"/>
                  </a:lnTo>
                  <a:lnTo>
                    <a:pt x="1434265" y="4394"/>
                  </a:lnTo>
                  <a:lnTo>
                    <a:pt x="1325549" y="0"/>
                  </a:lnTo>
                  <a:close/>
                </a:path>
              </a:pathLst>
            </a:custGeom>
            <a:solidFill>
              <a:srgbClr val="ADC4C8"/>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47" name="object 4">
              <a:extLst>
                <a:ext uri="{FF2B5EF4-FFF2-40B4-BE49-F238E27FC236}">
                  <a16:creationId xmlns:a16="http://schemas.microsoft.com/office/drawing/2014/main" id="{AC96BE43-8C60-4450-87B5-E182FF7BC359}"/>
                </a:ext>
              </a:extLst>
            </p:cNvPr>
            <p:cNvSpPr/>
            <p:nvPr/>
          </p:nvSpPr>
          <p:spPr>
            <a:xfrm>
              <a:off x="4437540" y="2423800"/>
              <a:ext cx="2196660" cy="2196660"/>
            </a:xfrm>
            <a:custGeom>
              <a:avLst/>
              <a:gdLst/>
              <a:ahLst/>
              <a:cxnLst/>
              <a:rect l="l" t="t" r="r" b="b"/>
              <a:pathLst>
                <a:path w="1336675" h="1336675">
                  <a:moveTo>
                    <a:pt x="668350" y="0"/>
                  </a:moveTo>
                  <a:lnTo>
                    <a:pt x="613534" y="2215"/>
                  </a:lnTo>
                  <a:lnTo>
                    <a:pt x="559938" y="8747"/>
                  </a:lnTo>
                  <a:lnTo>
                    <a:pt x="507735" y="19423"/>
                  </a:lnTo>
                  <a:lnTo>
                    <a:pt x="457097" y="34072"/>
                  </a:lnTo>
                  <a:lnTo>
                    <a:pt x="408195" y="52521"/>
                  </a:lnTo>
                  <a:lnTo>
                    <a:pt x="361202" y="74598"/>
                  </a:lnTo>
                  <a:lnTo>
                    <a:pt x="316289" y="100132"/>
                  </a:lnTo>
                  <a:lnTo>
                    <a:pt x="273628" y="128950"/>
                  </a:lnTo>
                  <a:lnTo>
                    <a:pt x="233392" y="160880"/>
                  </a:lnTo>
                  <a:lnTo>
                    <a:pt x="195753" y="195751"/>
                  </a:lnTo>
                  <a:lnTo>
                    <a:pt x="160881" y="233390"/>
                  </a:lnTo>
                  <a:lnTo>
                    <a:pt x="128951" y="273625"/>
                  </a:lnTo>
                  <a:lnTo>
                    <a:pt x="100132" y="316285"/>
                  </a:lnTo>
                  <a:lnTo>
                    <a:pt x="74598" y="361197"/>
                  </a:lnTo>
                  <a:lnTo>
                    <a:pt x="52521" y="408190"/>
                  </a:lnTo>
                  <a:lnTo>
                    <a:pt x="34072" y="457091"/>
                  </a:lnTo>
                  <a:lnTo>
                    <a:pt x="19423" y="507728"/>
                  </a:lnTo>
                  <a:lnTo>
                    <a:pt x="8747" y="559929"/>
                  </a:lnTo>
                  <a:lnTo>
                    <a:pt x="2215" y="613523"/>
                  </a:lnTo>
                  <a:lnTo>
                    <a:pt x="0" y="668337"/>
                  </a:lnTo>
                  <a:lnTo>
                    <a:pt x="2215" y="723149"/>
                  </a:lnTo>
                  <a:lnTo>
                    <a:pt x="8747" y="776742"/>
                  </a:lnTo>
                  <a:lnTo>
                    <a:pt x="19423" y="828942"/>
                  </a:lnTo>
                  <a:lnTo>
                    <a:pt x="34072" y="879579"/>
                  </a:lnTo>
                  <a:lnTo>
                    <a:pt x="52521" y="928479"/>
                  </a:lnTo>
                  <a:lnTo>
                    <a:pt x="74598" y="975471"/>
                  </a:lnTo>
                  <a:lnTo>
                    <a:pt x="100132" y="1020383"/>
                  </a:lnTo>
                  <a:lnTo>
                    <a:pt x="128951" y="1063043"/>
                  </a:lnTo>
                  <a:lnTo>
                    <a:pt x="160881" y="1103279"/>
                  </a:lnTo>
                  <a:lnTo>
                    <a:pt x="195753" y="1140918"/>
                  </a:lnTo>
                  <a:lnTo>
                    <a:pt x="233392" y="1175790"/>
                  </a:lnTo>
                  <a:lnTo>
                    <a:pt x="273628" y="1207721"/>
                  </a:lnTo>
                  <a:lnTo>
                    <a:pt x="316289" y="1236539"/>
                  </a:lnTo>
                  <a:lnTo>
                    <a:pt x="361202" y="1262074"/>
                  </a:lnTo>
                  <a:lnTo>
                    <a:pt x="408195" y="1284151"/>
                  </a:lnTo>
                  <a:lnTo>
                    <a:pt x="457097" y="1302601"/>
                  </a:lnTo>
                  <a:lnTo>
                    <a:pt x="507735" y="1317250"/>
                  </a:lnTo>
                  <a:lnTo>
                    <a:pt x="559938" y="1327927"/>
                  </a:lnTo>
                  <a:lnTo>
                    <a:pt x="613534" y="1334459"/>
                  </a:lnTo>
                  <a:lnTo>
                    <a:pt x="668350" y="1336675"/>
                  </a:lnTo>
                  <a:lnTo>
                    <a:pt x="723162" y="1334459"/>
                  </a:lnTo>
                  <a:lnTo>
                    <a:pt x="776754" y="1327927"/>
                  </a:lnTo>
                  <a:lnTo>
                    <a:pt x="828955" y="1317250"/>
                  </a:lnTo>
                  <a:lnTo>
                    <a:pt x="879591" y="1302601"/>
                  </a:lnTo>
                  <a:lnTo>
                    <a:pt x="928492" y="1284151"/>
                  </a:lnTo>
                  <a:lnTo>
                    <a:pt x="975484" y="1262074"/>
                  </a:lnTo>
                  <a:lnTo>
                    <a:pt x="1020396" y="1236539"/>
                  </a:lnTo>
                  <a:lnTo>
                    <a:pt x="1063056" y="1207721"/>
                  </a:lnTo>
                  <a:lnTo>
                    <a:pt x="1103291" y="1175790"/>
                  </a:lnTo>
                  <a:lnTo>
                    <a:pt x="1140931" y="1140918"/>
                  </a:lnTo>
                  <a:lnTo>
                    <a:pt x="1175802" y="1103279"/>
                  </a:lnTo>
                  <a:lnTo>
                    <a:pt x="1207733" y="1063043"/>
                  </a:lnTo>
                  <a:lnTo>
                    <a:pt x="1236552" y="1020383"/>
                  </a:lnTo>
                  <a:lnTo>
                    <a:pt x="1262086" y="975471"/>
                  </a:lnTo>
                  <a:lnTo>
                    <a:pt x="1284164" y="928479"/>
                  </a:lnTo>
                  <a:lnTo>
                    <a:pt x="1302614" y="879579"/>
                  </a:lnTo>
                  <a:lnTo>
                    <a:pt x="1317263" y="828942"/>
                  </a:lnTo>
                  <a:lnTo>
                    <a:pt x="1327939" y="776742"/>
                  </a:lnTo>
                  <a:lnTo>
                    <a:pt x="1334472" y="723149"/>
                  </a:lnTo>
                  <a:lnTo>
                    <a:pt x="1336687" y="668337"/>
                  </a:lnTo>
                  <a:lnTo>
                    <a:pt x="1334472" y="613523"/>
                  </a:lnTo>
                  <a:lnTo>
                    <a:pt x="1327939" y="559929"/>
                  </a:lnTo>
                  <a:lnTo>
                    <a:pt x="1317263" y="507728"/>
                  </a:lnTo>
                  <a:lnTo>
                    <a:pt x="1302614" y="457091"/>
                  </a:lnTo>
                  <a:lnTo>
                    <a:pt x="1284164" y="408190"/>
                  </a:lnTo>
                  <a:lnTo>
                    <a:pt x="1262086" y="361197"/>
                  </a:lnTo>
                  <a:lnTo>
                    <a:pt x="1236552" y="316285"/>
                  </a:lnTo>
                  <a:lnTo>
                    <a:pt x="1207733" y="273625"/>
                  </a:lnTo>
                  <a:lnTo>
                    <a:pt x="1175802" y="233390"/>
                  </a:lnTo>
                  <a:lnTo>
                    <a:pt x="1140931" y="195751"/>
                  </a:lnTo>
                  <a:lnTo>
                    <a:pt x="1103291" y="160880"/>
                  </a:lnTo>
                  <a:lnTo>
                    <a:pt x="1063056" y="128950"/>
                  </a:lnTo>
                  <a:lnTo>
                    <a:pt x="1020396" y="100132"/>
                  </a:lnTo>
                  <a:lnTo>
                    <a:pt x="975484" y="74598"/>
                  </a:lnTo>
                  <a:lnTo>
                    <a:pt x="928492" y="52521"/>
                  </a:lnTo>
                  <a:lnTo>
                    <a:pt x="879591" y="34072"/>
                  </a:lnTo>
                  <a:lnTo>
                    <a:pt x="828955" y="19423"/>
                  </a:lnTo>
                  <a:lnTo>
                    <a:pt x="776754" y="8747"/>
                  </a:lnTo>
                  <a:lnTo>
                    <a:pt x="723162" y="2215"/>
                  </a:lnTo>
                  <a:lnTo>
                    <a:pt x="668350" y="0"/>
                  </a:lnTo>
                  <a:close/>
                </a:path>
              </a:pathLst>
            </a:custGeom>
            <a:solidFill>
              <a:srgbClr val="FFFFFF"/>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68" name="object 31">
              <a:extLst>
                <a:ext uri="{FF2B5EF4-FFF2-40B4-BE49-F238E27FC236}">
                  <a16:creationId xmlns:a16="http://schemas.microsoft.com/office/drawing/2014/main" id="{DC954D5A-8ABA-4425-86FC-52AE397860EB}"/>
                </a:ext>
              </a:extLst>
            </p:cNvPr>
            <p:cNvSpPr/>
            <p:nvPr/>
          </p:nvSpPr>
          <p:spPr>
            <a:xfrm>
              <a:off x="3591831" y="3259595"/>
              <a:ext cx="1903425" cy="2101698"/>
            </a:xfrm>
            <a:custGeom>
              <a:avLst/>
              <a:gdLst/>
              <a:ahLst/>
              <a:cxnLst/>
              <a:rect l="l" t="t" r="r" b="b"/>
              <a:pathLst>
                <a:path w="1158239" h="1278889">
                  <a:moveTo>
                    <a:pt x="536970" y="227266"/>
                  </a:moveTo>
                  <a:lnTo>
                    <a:pt x="92963" y="227266"/>
                  </a:lnTo>
                  <a:lnTo>
                    <a:pt x="97277" y="287388"/>
                  </a:lnTo>
                  <a:lnTo>
                    <a:pt x="104726" y="348203"/>
                  </a:lnTo>
                  <a:lnTo>
                    <a:pt x="115678" y="409993"/>
                  </a:lnTo>
                  <a:lnTo>
                    <a:pt x="130466" y="472417"/>
                  </a:lnTo>
                  <a:lnTo>
                    <a:pt x="149419" y="535132"/>
                  </a:lnTo>
                  <a:lnTo>
                    <a:pt x="172867" y="597797"/>
                  </a:lnTo>
                  <a:lnTo>
                    <a:pt x="201141" y="660071"/>
                  </a:lnTo>
                  <a:lnTo>
                    <a:pt x="234571" y="721612"/>
                  </a:lnTo>
                  <a:lnTo>
                    <a:pt x="273489" y="782079"/>
                  </a:lnTo>
                  <a:lnTo>
                    <a:pt x="318223" y="841130"/>
                  </a:lnTo>
                  <a:lnTo>
                    <a:pt x="369106" y="898424"/>
                  </a:lnTo>
                  <a:lnTo>
                    <a:pt x="426467" y="953618"/>
                  </a:lnTo>
                  <a:lnTo>
                    <a:pt x="490636" y="1006373"/>
                  </a:lnTo>
                  <a:lnTo>
                    <a:pt x="561945" y="1056345"/>
                  </a:lnTo>
                  <a:lnTo>
                    <a:pt x="640724" y="1103194"/>
                  </a:lnTo>
                  <a:lnTo>
                    <a:pt x="727302" y="1146578"/>
                  </a:lnTo>
                  <a:lnTo>
                    <a:pt x="822011" y="1186156"/>
                  </a:lnTo>
                  <a:lnTo>
                    <a:pt x="925181" y="1221586"/>
                  </a:lnTo>
                  <a:lnTo>
                    <a:pt x="1037143" y="1252526"/>
                  </a:lnTo>
                  <a:lnTo>
                    <a:pt x="1158227" y="1278636"/>
                  </a:lnTo>
                  <a:lnTo>
                    <a:pt x="1149527" y="832383"/>
                  </a:lnTo>
                  <a:lnTo>
                    <a:pt x="1126413" y="832383"/>
                  </a:lnTo>
                  <a:lnTo>
                    <a:pt x="1052843" y="813075"/>
                  </a:lnTo>
                  <a:lnTo>
                    <a:pt x="985643" y="791900"/>
                  </a:lnTo>
                  <a:lnTo>
                    <a:pt x="924525" y="768963"/>
                  </a:lnTo>
                  <a:lnTo>
                    <a:pt x="869199" y="744367"/>
                  </a:lnTo>
                  <a:lnTo>
                    <a:pt x="819378" y="718218"/>
                  </a:lnTo>
                  <a:lnTo>
                    <a:pt x="774771" y="690620"/>
                  </a:lnTo>
                  <a:lnTo>
                    <a:pt x="735090" y="661678"/>
                  </a:lnTo>
                  <a:lnTo>
                    <a:pt x="700046" y="631496"/>
                  </a:lnTo>
                  <a:lnTo>
                    <a:pt x="669352" y="600179"/>
                  </a:lnTo>
                  <a:lnTo>
                    <a:pt x="642716" y="567831"/>
                  </a:lnTo>
                  <a:lnTo>
                    <a:pt x="619852" y="534557"/>
                  </a:lnTo>
                  <a:lnTo>
                    <a:pt x="600470" y="500461"/>
                  </a:lnTo>
                  <a:lnTo>
                    <a:pt x="584280" y="465649"/>
                  </a:lnTo>
                  <a:lnTo>
                    <a:pt x="560326" y="394291"/>
                  </a:lnTo>
                  <a:lnTo>
                    <a:pt x="545679" y="321319"/>
                  </a:lnTo>
                  <a:lnTo>
                    <a:pt x="538028" y="247571"/>
                  </a:lnTo>
                  <a:lnTo>
                    <a:pt x="536970" y="227266"/>
                  </a:lnTo>
                  <a:close/>
                </a:path>
                <a:path w="1158239" h="1278889">
                  <a:moveTo>
                    <a:pt x="303237" y="0"/>
                  </a:moveTo>
                  <a:lnTo>
                    <a:pt x="0" y="230847"/>
                  </a:lnTo>
                  <a:lnTo>
                    <a:pt x="92963" y="227266"/>
                  </a:lnTo>
                  <a:lnTo>
                    <a:pt x="536970" y="227266"/>
                  </a:lnTo>
                  <a:lnTo>
                    <a:pt x="536105" y="210667"/>
                  </a:lnTo>
                  <a:lnTo>
                    <a:pt x="535978" y="210057"/>
                  </a:lnTo>
                  <a:lnTo>
                    <a:pt x="612546" y="207073"/>
                  </a:lnTo>
                  <a:lnTo>
                    <a:pt x="303237" y="0"/>
                  </a:lnTo>
                  <a:close/>
                </a:path>
              </a:pathLst>
            </a:custGeom>
            <a:solidFill>
              <a:srgbClr val="87A9AF"/>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69" name="object 32">
              <a:extLst>
                <a:ext uri="{FF2B5EF4-FFF2-40B4-BE49-F238E27FC236}">
                  <a16:creationId xmlns:a16="http://schemas.microsoft.com/office/drawing/2014/main" id="{7B8E07D5-AF14-44B1-AC15-DFABEF90221F}"/>
                </a:ext>
              </a:extLst>
            </p:cNvPr>
            <p:cNvSpPr/>
            <p:nvPr/>
          </p:nvSpPr>
          <p:spPr>
            <a:xfrm>
              <a:off x="5203857" y="3581277"/>
              <a:ext cx="2167442" cy="1902381"/>
            </a:xfrm>
            <a:custGeom>
              <a:avLst/>
              <a:gdLst/>
              <a:ahLst/>
              <a:cxnLst/>
              <a:rect l="l" t="t" r="r" b="b"/>
              <a:pathLst>
                <a:path w="1318895" h="1157604">
                  <a:moveTo>
                    <a:pt x="218922" y="544055"/>
                  </a:moveTo>
                  <a:lnTo>
                    <a:pt x="0" y="845083"/>
                  </a:lnTo>
                  <a:lnTo>
                    <a:pt x="218922" y="1157071"/>
                  </a:lnTo>
                  <a:lnTo>
                    <a:pt x="218922" y="1064018"/>
                  </a:lnTo>
                  <a:lnTo>
                    <a:pt x="294890" y="1064018"/>
                  </a:lnTo>
                  <a:lnTo>
                    <a:pt x="358259" y="1058934"/>
                  </a:lnTo>
                  <a:lnTo>
                    <a:pt x="430234" y="1047161"/>
                  </a:lnTo>
                  <a:lnTo>
                    <a:pt x="503166" y="1029357"/>
                  </a:lnTo>
                  <a:lnTo>
                    <a:pt x="576466" y="1005614"/>
                  </a:lnTo>
                  <a:lnTo>
                    <a:pt x="649541" y="976027"/>
                  </a:lnTo>
                  <a:lnTo>
                    <a:pt x="721803" y="940687"/>
                  </a:lnTo>
                  <a:lnTo>
                    <a:pt x="792660" y="899688"/>
                  </a:lnTo>
                  <a:lnTo>
                    <a:pt x="861522" y="853121"/>
                  </a:lnTo>
                  <a:lnTo>
                    <a:pt x="927798" y="801081"/>
                  </a:lnTo>
                  <a:lnTo>
                    <a:pt x="990898" y="743658"/>
                  </a:lnTo>
                  <a:lnTo>
                    <a:pt x="1050230" y="680948"/>
                  </a:lnTo>
                  <a:lnTo>
                    <a:pt x="1099005" y="620699"/>
                  </a:lnTo>
                  <a:lnTo>
                    <a:pt x="218935" y="620699"/>
                  </a:lnTo>
                  <a:lnTo>
                    <a:pt x="218922" y="544055"/>
                  </a:lnTo>
                  <a:close/>
                </a:path>
                <a:path w="1318895" h="1157604">
                  <a:moveTo>
                    <a:pt x="294890" y="1064018"/>
                  </a:moveTo>
                  <a:lnTo>
                    <a:pt x="218922" y="1064018"/>
                  </a:lnTo>
                  <a:lnTo>
                    <a:pt x="287832" y="1064584"/>
                  </a:lnTo>
                  <a:lnTo>
                    <a:pt x="294890" y="1064018"/>
                  </a:lnTo>
                  <a:close/>
                </a:path>
                <a:path w="1318895" h="1157604">
                  <a:moveTo>
                    <a:pt x="871982" y="22415"/>
                  </a:moveTo>
                  <a:lnTo>
                    <a:pt x="865060" y="77194"/>
                  </a:lnTo>
                  <a:lnTo>
                    <a:pt x="853266" y="129710"/>
                  </a:lnTo>
                  <a:lnTo>
                    <a:pt x="836958" y="179904"/>
                  </a:lnTo>
                  <a:lnTo>
                    <a:pt x="816499" y="227717"/>
                  </a:lnTo>
                  <a:lnTo>
                    <a:pt x="792249" y="273090"/>
                  </a:lnTo>
                  <a:lnTo>
                    <a:pt x="764569" y="315963"/>
                  </a:lnTo>
                  <a:lnTo>
                    <a:pt x="733820" y="356279"/>
                  </a:lnTo>
                  <a:lnTo>
                    <a:pt x="700362" y="393977"/>
                  </a:lnTo>
                  <a:lnTo>
                    <a:pt x="664556" y="428998"/>
                  </a:lnTo>
                  <a:lnTo>
                    <a:pt x="626764" y="461284"/>
                  </a:lnTo>
                  <a:lnTo>
                    <a:pt x="587345" y="490776"/>
                  </a:lnTo>
                  <a:lnTo>
                    <a:pt x="546661" y="517414"/>
                  </a:lnTo>
                  <a:lnTo>
                    <a:pt x="505072" y="541139"/>
                  </a:lnTo>
                  <a:lnTo>
                    <a:pt x="462940" y="561892"/>
                  </a:lnTo>
                  <a:lnTo>
                    <a:pt x="420625" y="579615"/>
                  </a:lnTo>
                  <a:lnTo>
                    <a:pt x="378488" y="594248"/>
                  </a:lnTo>
                  <a:lnTo>
                    <a:pt x="336890" y="605732"/>
                  </a:lnTo>
                  <a:lnTo>
                    <a:pt x="296191" y="614008"/>
                  </a:lnTo>
                  <a:lnTo>
                    <a:pt x="256752" y="619017"/>
                  </a:lnTo>
                  <a:lnTo>
                    <a:pt x="218935" y="620699"/>
                  </a:lnTo>
                  <a:lnTo>
                    <a:pt x="1099005" y="620699"/>
                  </a:lnTo>
                  <a:lnTo>
                    <a:pt x="1155232" y="540031"/>
                  </a:lnTo>
                  <a:lnTo>
                    <a:pt x="1199720" y="462011"/>
                  </a:lnTo>
                  <a:lnTo>
                    <a:pt x="1238080" y="379073"/>
                  </a:lnTo>
                  <a:lnTo>
                    <a:pt x="1269719" y="291310"/>
                  </a:lnTo>
                  <a:lnTo>
                    <a:pt x="1294048" y="198815"/>
                  </a:lnTo>
                  <a:lnTo>
                    <a:pt x="1310476" y="101681"/>
                  </a:lnTo>
                  <a:lnTo>
                    <a:pt x="1313868" y="58216"/>
                  </a:lnTo>
                  <a:lnTo>
                    <a:pt x="986561" y="58216"/>
                  </a:lnTo>
                  <a:lnTo>
                    <a:pt x="871982" y="22415"/>
                  </a:lnTo>
                  <a:close/>
                </a:path>
                <a:path w="1318895" h="1157604">
                  <a:moveTo>
                    <a:pt x="1318412" y="0"/>
                  </a:moveTo>
                  <a:lnTo>
                    <a:pt x="986561" y="58216"/>
                  </a:lnTo>
                  <a:lnTo>
                    <a:pt x="1313868" y="58216"/>
                  </a:lnTo>
                  <a:lnTo>
                    <a:pt x="1318412" y="0"/>
                  </a:lnTo>
                  <a:close/>
                </a:path>
              </a:pathLst>
            </a:custGeom>
            <a:solidFill>
              <a:srgbClr val="99B5BB"/>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70" name="object 33">
              <a:extLst>
                <a:ext uri="{FF2B5EF4-FFF2-40B4-BE49-F238E27FC236}">
                  <a16:creationId xmlns:a16="http://schemas.microsoft.com/office/drawing/2014/main" id="{FF658EDC-5A44-462C-AF2B-6EE006C64418}"/>
                </a:ext>
              </a:extLst>
            </p:cNvPr>
            <p:cNvSpPr/>
            <p:nvPr/>
          </p:nvSpPr>
          <p:spPr>
            <a:xfrm>
              <a:off x="5581349" y="1706008"/>
              <a:ext cx="1935774" cy="2170571"/>
            </a:xfrm>
            <a:custGeom>
              <a:avLst/>
              <a:gdLst/>
              <a:ahLst/>
              <a:cxnLst/>
              <a:rect l="l" t="t" r="r" b="b"/>
              <a:pathLst>
                <a:path w="1177925" h="1320800">
                  <a:moveTo>
                    <a:pt x="0" y="0"/>
                  </a:moveTo>
                  <a:lnTo>
                    <a:pt x="40741" y="308571"/>
                  </a:lnTo>
                  <a:lnTo>
                    <a:pt x="17462" y="436651"/>
                  </a:lnTo>
                  <a:lnTo>
                    <a:pt x="81850" y="447632"/>
                  </a:lnTo>
                  <a:lnTo>
                    <a:pt x="142320" y="462892"/>
                  </a:lnTo>
                  <a:lnTo>
                    <a:pt x="198944" y="482113"/>
                  </a:lnTo>
                  <a:lnTo>
                    <a:pt x="251791" y="504975"/>
                  </a:lnTo>
                  <a:lnTo>
                    <a:pt x="300933" y="531160"/>
                  </a:lnTo>
                  <a:lnTo>
                    <a:pt x="346441" y="560347"/>
                  </a:lnTo>
                  <a:lnTo>
                    <a:pt x="388385" y="592218"/>
                  </a:lnTo>
                  <a:lnTo>
                    <a:pt x="426836" y="626455"/>
                  </a:lnTo>
                  <a:lnTo>
                    <a:pt x="461865" y="662736"/>
                  </a:lnTo>
                  <a:lnTo>
                    <a:pt x="493542" y="700744"/>
                  </a:lnTo>
                  <a:lnTo>
                    <a:pt x="521939" y="740159"/>
                  </a:lnTo>
                  <a:lnTo>
                    <a:pt x="547125" y="780663"/>
                  </a:lnTo>
                  <a:lnTo>
                    <a:pt x="569173" y="821935"/>
                  </a:lnTo>
                  <a:lnTo>
                    <a:pt x="588152" y="863657"/>
                  </a:lnTo>
                  <a:lnTo>
                    <a:pt x="604134" y="905510"/>
                  </a:lnTo>
                  <a:lnTo>
                    <a:pt x="617188" y="947173"/>
                  </a:lnTo>
                  <a:lnTo>
                    <a:pt x="627387" y="988330"/>
                  </a:lnTo>
                  <a:lnTo>
                    <a:pt x="634800" y="1028659"/>
                  </a:lnTo>
                  <a:lnTo>
                    <a:pt x="639498" y="1067842"/>
                  </a:lnTo>
                  <a:lnTo>
                    <a:pt x="641553" y="1105560"/>
                  </a:lnTo>
                  <a:lnTo>
                    <a:pt x="641680" y="1106208"/>
                  </a:lnTo>
                  <a:lnTo>
                    <a:pt x="565048" y="1107757"/>
                  </a:lnTo>
                  <a:lnTo>
                    <a:pt x="870508" y="1320469"/>
                  </a:lnTo>
                  <a:lnTo>
                    <a:pt x="1175303" y="1097102"/>
                  </a:lnTo>
                  <a:lnTo>
                    <a:pt x="1084922" y="1097102"/>
                  </a:lnTo>
                  <a:lnTo>
                    <a:pt x="1081856" y="1036268"/>
                  </a:lnTo>
                  <a:lnTo>
                    <a:pt x="1075932" y="973549"/>
                  </a:lnTo>
                  <a:lnTo>
                    <a:pt x="1066694" y="908825"/>
                  </a:lnTo>
                  <a:lnTo>
                    <a:pt x="1053729" y="842609"/>
                  </a:lnTo>
                  <a:lnTo>
                    <a:pt x="1036620" y="775416"/>
                  </a:lnTo>
                  <a:lnTo>
                    <a:pt x="1014951" y="707760"/>
                  </a:lnTo>
                  <a:lnTo>
                    <a:pt x="988307" y="640156"/>
                  </a:lnTo>
                  <a:lnTo>
                    <a:pt x="956272" y="573118"/>
                  </a:lnTo>
                  <a:lnTo>
                    <a:pt x="918429" y="507160"/>
                  </a:lnTo>
                  <a:lnTo>
                    <a:pt x="874364" y="442796"/>
                  </a:lnTo>
                  <a:lnTo>
                    <a:pt x="823661" y="380541"/>
                  </a:lnTo>
                  <a:lnTo>
                    <a:pt x="765903" y="320909"/>
                  </a:lnTo>
                  <a:lnTo>
                    <a:pt x="700676" y="264415"/>
                  </a:lnTo>
                  <a:lnTo>
                    <a:pt x="627562" y="211572"/>
                  </a:lnTo>
                  <a:lnTo>
                    <a:pt x="546147" y="162895"/>
                  </a:lnTo>
                  <a:lnTo>
                    <a:pt x="456015" y="118898"/>
                  </a:lnTo>
                  <a:lnTo>
                    <a:pt x="356750" y="80096"/>
                  </a:lnTo>
                  <a:lnTo>
                    <a:pt x="247936" y="47002"/>
                  </a:lnTo>
                  <a:lnTo>
                    <a:pt x="129158" y="20132"/>
                  </a:lnTo>
                  <a:lnTo>
                    <a:pt x="0" y="0"/>
                  </a:lnTo>
                  <a:close/>
                </a:path>
                <a:path w="1177925" h="1320800">
                  <a:moveTo>
                    <a:pt x="1177937" y="1095171"/>
                  </a:moveTo>
                  <a:lnTo>
                    <a:pt x="1084922" y="1097102"/>
                  </a:lnTo>
                  <a:lnTo>
                    <a:pt x="1175303" y="1097102"/>
                  </a:lnTo>
                  <a:lnTo>
                    <a:pt x="1177937" y="1095171"/>
                  </a:lnTo>
                  <a:close/>
                </a:path>
              </a:pathLst>
            </a:custGeom>
            <a:solidFill>
              <a:srgbClr val="D9E3E5"/>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71" name="object 73">
              <a:extLst>
                <a:ext uri="{FF2B5EF4-FFF2-40B4-BE49-F238E27FC236}">
                  <a16:creationId xmlns:a16="http://schemas.microsoft.com/office/drawing/2014/main" id="{1EB1F151-51E8-4C2A-87C5-3B2DBCF2D99E}"/>
                </a:ext>
              </a:extLst>
            </p:cNvPr>
            <p:cNvSpPr txBox="1"/>
            <p:nvPr/>
          </p:nvSpPr>
          <p:spPr>
            <a:xfrm rot="19223448">
              <a:off x="5888612" y="4520045"/>
              <a:ext cx="1059202" cy="215444"/>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lnSpc>
                  <a:spcPct val="100000"/>
                </a:lnSpc>
              </a:pPr>
              <a:r>
                <a:rPr lang="nl-NL" sz="1400" spc="-35">
                  <a:latin typeface="Century Gothic" panose="020B0502020202020204" pitchFamily="34" charset="0"/>
                  <a:cs typeface="Arial"/>
                </a:rPr>
                <a:t>Beoordeel</a:t>
              </a:r>
              <a:endParaRPr sz="1400">
                <a:latin typeface="Century Gothic" panose="020B0502020202020204" pitchFamily="34" charset="0"/>
                <a:cs typeface="Arial"/>
              </a:endParaRPr>
            </a:p>
          </p:txBody>
        </p:sp>
        <p:sp>
          <p:nvSpPr>
            <p:cNvPr id="77" name="object 81">
              <a:extLst>
                <a:ext uri="{FF2B5EF4-FFF2-40B4-BE49-F238E27FC236}">
                  <a16:creationId xmlns:a16="http://schemas.microsoft.com/office/drawing/2014/main" id="{F2A7A591-5818-4615-B1F3-C4165E8B5B03}"/>
                </a:ext>
              </a:extLst>
            </p:cNvPr>
            <p:cNvSpPr/>
            <p:nvPr/>
          </p:nvSpPr>
          <p:spPr>
            <a:xfrm>
              <a:off x="3745587" y="1576859"/>
              <a:ext cx="2150745" cy="1951428"/>
            </a:xfrm>
            <a:custGeom>
              <a:avLst/>
              <a:gdLst/>
              <a:ahLst/>
              <a:cxnLst/>
              <a:rect l="l" t="t" r="r" b="b"/>
              <a:pathLst>
                <a:path w="1308735" h="1187450">
                  <a:moveTo>
                    <a:pt x="1089202" y="0"/>
                  </a:moveTo>
                  <a:lnTo>
                    <a:pt x="1089202" y="82054"/>
                  </a:lnTo>
                  <a:lnTo>
                    <a:pt x="1088567" y="83527"/>
                  </a:lnTo>
                  <a:lnTo>
                    <a:pt x="1030429" y="84846"/>
                  </a:lnTo>
                  <a:lnTo>
                    <a:pt x="967730" y="90847"/>
                  </a:lnTo>
                  <a:lnTo>
                    <a:pt x="901294" y="101694"/>
                  </a:lnTo>
                  <a:lnTo>
                    <a:pt x="831948" y="117552"/>
                  </a:lnTo>
                  <a:lnTo>
                    <a:pt x="760516" y="138585"/>
                  </a:lnTo>
                  <a:lnTo>
                    <a:pt x="687824" y="164957"/>
                  </a:lnTo>
                  <a:lnTo>
                    <a:pt x="614697" y="196834"/>
                  </a:lnTo>
                  <a:lnTo>
                    <a:pt x="541961" y="234379"/>
                  </a:lnTo>
                  <a:lnTo>
                    <a:pt x="470440" y="277757"/>
                  </a:lnTo>
                  <a:lnTo>
                    <a:pt x="400961" y="327132"/>
                  </a:lnTo>
                  <a:lnTo>
                    <a:pt x="334348" y="382669"/>
                  </a:lnTo>
                  <a:lnTo>
                    <a:pt x="271427" y="444532"/>
                  </a:lnTo>
                  <a:lnTo>
                    <a:pt x="213022" y="512884"/>
                  </a:lnTo>
                  <a:lnTo>
                    <a:pt x="159961" y="587892"/>
                  </a:lnTo>
                  <a:lnTo>
                    <a:pt x="113067" y="669719"/>
                  </a:lnTo>
                  <a:lnTo>
                    <a:pt x="73166" y="758529"/>
                  </a:lnTo>
                  <a:lnTo>
                    <a:pt x="41083" y="854486"/>
                  </a:lnTo>
                  <a:lnTo>
                    <a:pt x="17645" y="957756"/>
                  </a:lnTo>
                  <a:lnTo>
                    <a:pt x="3675" y="1068503"/>
                  </a:lnTo>
                  <a:lnTo>
                    <a:pt x="0" y="1186891"/>
                  </a:lnTo>
                  <a:lnTo>
                    <a:pt x="92113" y="1113980"/>
                  </a:lnTo>
                  <a:lnTo>
                    <a:pt x="208521" y="1024432"/>
                  </a:lnTo>
                  <a:lnTo>
                    <a:pt x="437883" y="1024432"/>
                  </a:lnTo>
                  <a:lnTo>
                    <a:pt x="439615" y="1015291"/>
                  </a:lnTo>
                  <a:lnTo>
                    <a:pt x="455696" y="959257"/>
                  </a:lnTo>
                  <a:lnTo>
                    <a:pt x="476173" y="906829"/>
                  </a:lnTo>
                  <a:lnTo>
                    <a:pt x="500664" y="857981"/>
                  </a:lnTo>
                  <a:lnTo>
                    <a:pt x="528785" y="812686"/>
                  </a:lnTo>
                  <a:lnTo>
                    <a:pt x="560154" y="770915"/>
                  </a:lnTo>
                  <a:lnTo>
                    <a:pt x="594387" y="732644"/>
                  </a:lnTo>
                  <a:lnTo>
                    <a:pt x="631101" y="697843"/>
                  </a:lnTo>
                  <a:lnTo>
                    <a:pt x="669913" y="666486"/>
                  </a:lnTo>
                  <a:lnTo>
                    <a:pt x="710441" y="638546"/>
                  </a:lnTo>
                  <a:lnTo>
                    <a:pt x="752301" y="613996"/>
                  </a:lnTo>
                  <a:lnTo>
                    <a:pt x="795111" y="592809"/>
                  </a:lnTo>
                  <a:lnTo>
                    <a:pt x="838487" y="574958"/>
                  </a:lnTo>
                  <a:lnTo>
                    <a:pt x="882046" y="560416"/>
                  </a:lnTo>
                  <a:lnTo>
                    <a:pt x="925406" y="549155"/>
                  </a:lnTo>
                  <a:lnTo>
                    <a:pt x="968183" y="541148"/>
                  </a:lnTo>
                  <a:lnTo>
                    <a:pt x="1009995" y="536369"/>
                  </a:lnTo>
                  <a:lnTo>
                    <a:pt x="1050458" y="534790"/>
                  </a:lnTo>
                  <a:lnTo>
                    <a:pt x="1146083" y="534790"/>
                  </a:lnTo>
                  <a:lnTo>
                    <a:pt x="1308125" y="311975"/>
                  </a:lnTo>
                  <a:lnTo>
                    <a:pt x="1089202" y="0"/>
                  </a:lnTo>
                  <a:close/>
                </a:path>
                <a:path w="1308735" h="1187450">
                  <a:moveTo>
                    <a:pt x="437883" y="1024432"/>
                  </a:moveTo>
                  <a:lnTo>
                    <a:pt x="208521" y="1024432"/>
                  </a:lnTo>
                  <a:lnTo>
                    <a:pt x="419607" y="1163866"/>
                  </a:lnTo>
                  <a:lnTo>
                    <a:pt x="422173" y="1138288"/>
                  </a:lnTo>
                  <a:lnTo>
                    <a:pt x="428313" y="1074959"/>
                  </a:lnTo>
                  <a:lnTo>
                    <a:pt x="437883" y="1024432"/>
                  </a:lnTo>
                  <a:close/>
                </a:path>
                <a:path w="1308735" h="1187450">
                  <a:moveTo>
                    <a:pt x="1146083" y="534790"/>
                  </a:moveTo>
                  <a:lnTo>
                    <a:pt x="1050458" y="534790"/>
                  </a:lnTo>
                  <a:lnTo>
                    <a:pt x="1089190" y="536384"/>
                  </a:lnTo>
                  <a:lnTo>
                    <a:pt x="1089202" y="613003"/>
                  </a:lnTo>
                  <a:lnTo>
                    <a:pt x="1146083" y="534790"/>
                  </a:lnTo>
                  <a:close/>
                </a:path>
              </a:pathLst>
            </a:custGeom>
            <a:solidFill>
              <a:srgbClr val="99B5BB"/>
            </a:solid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a:p>
          </p:txBody>
        </p:sp>
        <p:sp>
          <p:nvSpPr>
            <p:cNvPr id="78" name="object 84">
              <a:extLst>
                <a:ext uri="{FF2B5EF4-FFF2-40B4-BE49-F238E27FC236}">
                  <a16:creationId xmlns:a16="http://schemas.microsoft.com/office/drawing/2014/main" id="{8A5FB104-0494-4226-A7B1-A6C768DF928D}"/>
                </a:ext>
              </a:extLst>
            </p:cNvPr>
            <p:cNvSpPr txBox="1"/>
            <p:nvPr/>
          </p:nvSpPr>
          <p:spPr>
            <a:xfrm rot="2694071">
              <a:off x="4302498" y="4384669"/>
              <a:ext cx="432239" cy="215444"/>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lnSpc>
                  <a:spcPct val="100000"/>
                </a:lnSpc>
              </a:pPr>
              <a:r>
                <a:rPr sz="1400" spc="-15">
                  <a:latin typeface="Century Gothic" panose="020B0502020202020204" pitchFamily="34" charset="0"/>
                  <a:cs typeface="Arial"/>
                </a:rPr>
                <a:t>Plan</a:t>
              </a:r>
              <a:endParaRPr sz="1400">
                <a:latin typeface="Century Gothic" panose="020B0502020202020204" pitchFamily="34" charset="0"/>
                <a:cs typeface="Arial"/>
              </a:endParaRPr>
            </a:p>
          </p:txBody>
        </p:sp>
        <p:sp>
          <p:nvSpPr>
            <p:cNvPr id="79" name="object 84">
              <a:extLst>
                <a:ext uri="{FF2B5EF4-FFF2-40B4-BE49-F238E27FC236}">
                  <a16:creationId xmlns:a16="http://schemas.microsoft.com/office/drawing/2014/main" id="{C0979E52-D0F6-4D88-B9EF-9962812D35EF}"/>
                </a:ext>
              </a:extLst>
            </p:cNvPr>
            <p:cNvSpPr txBox="1"/>
            <p:nvPr/>
          </p:nvSpPr>
          <p:spPr>
            <a:xfrm rot="19012884">
              <a:off x="3818161" y="2355755"/>
              <a:ext cx="1434145" cy="246221"/>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lnSpc>
                  <a:spcPct val="100000"/>
                </a:lnSpc>
              </a:pPr>
              <a:r>
                <a:rPr lang="en-GB" sz="1600" spc="-15" err="1">
                  <a:latin typeface="Century Gothic" panose="020B0502020202020204" pitchFamily="34" charset="0"/>
                  <a:cs typeface="Arial"/>
                </a:rPr>
                <a:t>Implementeer</a:t>
              </a:r>
              <a:endParaRPr sz="1600">
                <a:latin typeface="Century Gothic" panose="020B0502020202020204" pitchFamily="34" charset="0"/>
                <a:cs typeface="Arial"/>
              </a:endParaRPr>
            </a:p>
          </p:txBody>
        </p:sp>
        <p:sp>
          <p:nvSpPr>
            <p:cNvPr id="80" name="object 84">
              <a:extLst>
                <a:ext uri="{FF2B5EF4-FFF2-40B4-BE49-F238E27FC236}">
                  <a16:creationId xmlns:a16="http://schemas.microsoft.com/office/drawing/2014/main" id="{3840B2CE-4BB6-4576-AD2F-010C924E7907}"/>
                </a:ext>
              </a:extLst>
            </p:cNvPr>
            <p:cNvSpPr txBox="1"/>
            <p:nvPr/>
          </p:nvSpPr>
          <p:spPr>
            <a:xfrm rot="2918598">
              <a:off x="6114992" y="2530052"/>
              <a:ext cx="1106640" cy="246221"/>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lnSpc>
                  <a:spcPct val="100000"/>
                </a:lnSpc>
              </a:pPr>
              <a:r>
                <a:rPr lang="en-GB" sz="1600" spc="-15" err="1">
                  <a:latin typeface="Century Gothic" panose="020B0502020202020204" pitchFamily="34" charset="0"/>
                  <a:cs typeface="Arial"/>
                </a:rPr>
                <a:t>Identificeer</a:t>
              </a:r>
              <a:endParaRPr sz="1600">
                <a:latin typeface="Century Gothic" panose="020B0502020202020204" pitchFamily="34" charset="0"/>
                <a:cs typeface="Arial"/>
              </a:endParaRPr>
            </a:p>
          </p:txBody>
        </p:sp>
        <p:sp>
          <p:nvSpPr>
            <p:cNvPr id="81" name="object 73">
              <a:extLst>
                <a:ext uri="{FF2B5EF4-FFF2-40B4-BE49-F238E27FC236}">
                  <a16:creationId xmlns:a16="http://schemas.microsoft.com/office/drawing/2014/main" id="{6F04695B-04D2-496F-89AB-6579E2E0947F}"/>
                </a:ext>
              </a:extLst>
            </p:cNvPr>
            <p:cNvSpPr txBox="1"/>
            <p:nvPr/>
          </p:nvSpPr>
          <p:spPr>
            <a:xfrm>
              <a:off x="4862372" y="3364972"/>
              <a:ext cx="1367805" cy="188999"/>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gn="ctr">
                <a:lnSpc>
                  <a:spcPct val="100000"/>
                </a:lnSpc>
              </a:pPr>
              <a:r>
                <a:rPr lang="en-GB" sz="1400" spc="-35" err="1">
                  <a:latin typeface="Arial"/>
                  <a:cs typeface="Arial"/>
                </a:rPr>
                <a:t>Communiceer</a:t>
              </a:r>
              <a:endParaRPr sz="1400">
                <a:latin typeface="Arial"/>
                <a:cs typeface="Arial"/>
              </a:endParaRPr>
            </a:p>
          </p:txBody>
        </p:sp>
        <p:sp>
          <p:nvSpPr>
            <p:cNvPr id="83" name="TextBox 39">
              <a:extLst>
                <a:ext uri="{FF2B5EF4-FFF2-40B4-BE49-F238E27FC236}">
                  <a16:creationId xmlns:a16="http://schemas.microsoft.com/office/drawing/2014/main" id="{889701B1-44DC-4A25-A096-D13B64156A34}"/>
                </a:ext>
              </a:extLst>
            </p:cNvPr>
            <p:cNvSpPr txBox="1"/>
            <p:nvPr/>
          </p:nvSpPr>
          <p:spPr>
            <a:xfrm>
              <a:off x="3582476" y="1541901"/>
              <a:ext cx="4024344" cy="3955009"/>
            </a:xfrm>
            <a:prstGeom prst="rect">
              <a:avLst/>
            </a:prstGeom>
            <a:noFill/>
          </p:spPr>
          <p:txBody>
            <a:bodyPr spcFirstLastPara="1" wrap="square" numCol="1" rtlCol="0">
              <a:prstTxWarp prst="textArchUp">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err="1">
                  <a:latin typeface="Arial"/>
                  <a:cs typeface="Arial"/>
                </a:rPr>
                <a:t>Inbedden</a:t>
              </a:r>
              <a:r>
                <a:rPr lang="en-US" sz="1600">
                  <a:latin typeface="Arial"/>
                  <a:cs typeface="Arial"/>
                </a:rPr>
                <a:t> </a:t>
              </a:r>
              <a:r>
                <a:rPr lang="en-US" sz="1600" err="1">
                  <a:latin typeface="Arial"/>
                  <a:cs typeface="Arial"/>
                </a:rPr>
                <a:t>en</a:t>
              </a:r>
              <a:r>
                <a:rPr lang="en-US" sz="1600">
                  <a:latin typeface="Arial"/>
                  <a:cs typeface="Arial"/>
                </a:rPr>
                <a:t> </a:t>
              </a:r>
              <a:r>
                <a:rPr lang="en-US" sz="1600" err="1">
                  <a:latin typeface="Arial"/>
                  <a:cs typeface="Arial"/>
                </a:rPr>
                <a:t>reviewen</a:t>
              </a:r>
              <a:endParaRPr lang="en-US" sz="1600">
                <a:latin typeface="Arial"/>
                <a:cs typeface="Arial"/>
              </a:endParaRPr>
            </a:p>
          </p:txBody>
        </p:sp>
      </p:grpSp>
      <p:sp>
        <p:nvSpPr>
          <p:cNvPr id="4" name="Tekstvak 3">
            <a:extLst>
              <a:ext uri="{FF2B5EF4-FFF2-40B4-BE49-F238E27FC236}">
                <a16:creationId xmlns:a16="http://schemas.microsoft.com/office/drawing/2014/main" id="{0E3891A4-D74B-48B5-A897-FB29D9C94605}"/>
              </a:ext>
            </a:extLst>
          </p:cNvPr>
          <p:cNvSpPr txBox="1"/>
          <p:nvPr/>
        </p:nvSpPr>
        <p:spPr>
          <a:xfrm>
            <a:off x="856343" y="1393738"/>
            <a:ext cx="2195153" cy="830997"/>
          </a:xfrm>
          <a:prstGeom prst="rect">
            <a:avLst/>
          </a:prstGeom>
          <a:noFill/>
        </p:spPr>
        <p:txBody>
          <a:bodyPr wrap="none" rtlCol="0">
            <a:spAutoFit/>
          </a:bodyPr>
          <a:lstStyle/>
          <a:p>
            <a:pPr marL="20638"/>
            <a:r>
              <a:rPr lang="nl-NL" dirty="0">
                <a:latin typeface="Century Gothic" panose="020B0502020202020204" pitchFamily="34" charset="0"/>
              </a:rPr>
              <a:t>Via proces …</a:t>
            </a:r>
          </a:p>
          <a:p>
            <a:pPr marL="20638"/>
            <a:r>
              <a:rPr lang="nl-NL" dirty="0">
                <a:latin typeface="Century Gothic" panose="020B0502020202020204" pitchFamily="34" charset="0"/>
              </a:rPr>
              <a:t>naar aanpak</a:t>
            </a:r>
          </a:p>
        </p:txBody>
      </p:sp>
      <p:sp>
        <p:nvSpPr>
          <p:cNvPr id="5" name="Tekstvak 4">
            <a:extLst>
              <a:ext uri="{FF2B5EF4-FFF2-40B4-BE49-F238E27FC236}">
                <a16:creationId xmlns:a16="http://schemas.microsoft.com/office/drawing/2014/main" id="{2A46D0E9-E526-4200-8BF8-6EE6F11B22F9}"/>
              </a:ext>
            </a:extLst>
          </p:cNvPr>
          <p:cNvSpPr txBox="1"/>
          <p:nvPr/>
        </p:nvSpPr>
        <p:spPr>
          <a:xfrm rot="2215881">
            <a:off x="678171" y="4879366"/>
            <a:ext cx="4079963" cy="461665"/>
          </a:xfrm>
          <a:prstGeom prst="rect">
            <a:avLst/>
          </a:prstGeom>
          <a:noFill/>
        </p:spPr>
        <p:txBody>
          <a:bodyPr wrap="none" rtlCol="0">
            <a:spAutoFit/>
          </a:bodyPr>
          <a:lstStyle/>
          <a:p>
            <a:pPr algn="ctr"/>
            <a:r>
              <a:rPr lang="nl-NL" i="1" dirty="0">
                <a:solidFill>
                  <a:srgbClr val="B00063"/>
                </a:solidFill>
                <a:latin typeface="Century Gothic" panose="020B0502020202020204" pitchFamily="34" charset="0"/>
              </a:rPr>
              <a:t>De ‘kwalitatieve’ aanpak’</a:t>
            </a:r>
          </a:p>
        </p:txBody>
      </p:sp>
    </p:spTree>
    <p:extLst>
      <p:ext uri="{BB962C8B-B14F-4D97-AF65-F5344CB8AC3E}">
        <p14:creationId xmlns:p14="http://schemas.microsoft.com/office/powerpoint/2010/main" val="1513977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Afbeelding 48">
            <a:extLst>
              <a:ext uri="{FF2B5EF4-FFF2-40B4-BE49-F238E27FC236}">
                <a16:creationId xmlns:a16="http://schemas.microsoft.com/office/drawing/2014/main" id="{AADB34A7-FAF5-49FB-849F-D48F1816D5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7186" y="2396401"/>
            <a:ext cx="3750111" cy="3750111"/>
          </a:xfrm>
          <a:prstGeom prst="rect">
            <a:avLst/>
          </a:prstGeom>
        </p:spPr>
      </p:pic>
      <p:sp>
        <p:nvSpPr>
          <p:cNvPr id="4" name="Titel 3">
            <a:extLst>
              <a:ext uri="{FF2B5EF4-FFF2-40B4-BE49-F238E27FC236}">
                <a16:creationId xmlns:a16="http://schemas.microsoft.com/office/drawing/2014/main" id="{1C055A2D-D73C-4499-AD39-33341318D280}"/>
              </a:ext>
            </a:extLst>
          </p:cNvPr>
          <p:cNvSpPr>
            <a:spLocks noGrp="1"/>
          </p:cNvSpPr>
          <p:nvPr>
            <p:ph type="title"/>
          </p:nvPr>
        </p:nvSpPr>
        <p:spPr/>
        <p:txBody>
          <a:bodyPr/>
          <a:lstStyle/>
          <a:p>
            <a:r>
              <a:rPr lang="nl-NL" sz="2800">
                <a:latin typeface="Century Gothic"/>
                <a:ea typeface="ＭＳ Ｐゴシック"/>
              </a:rPr>
              <a:t>Identificeer: diverse perspectieven</a:t>
            </a:r>
          </a:p>
        </p:txBody>
      </p:sp>
      <p:pic>
        <p:nvPicPr>
          <p:cNvPr id="48" name="Afbeelding 47">
            <a:extLst>
              <a:ext uri="{FF2B5EF4-FFF2-40B4-BE49-F238E27FC236}">
                <a16:creationId xmlns:a16="http://schemas.microsoft.com/office/drawing/2014/main" id="{A92ECEB0-26FD-409F-84F5-2ED3F7C16EDB}"/>
              </a:ext>
            </a:extLst>
          </p:cNvPr>
          <p:cNvPicPr>
            <a:picLocks noChangeAspect="1"/>
          </p:cNvPicPr>
          <p:nvPr/>
        </p:nvPicPr>
        <p:blipFill>
          <a:blip r:embed="rId3"/>
          <a:stretch>
            <a:fillRect/>
          </a:stretch>
        </p:blipFill>
        <p:spPr>
          <a:xfrm>
            <a:off x="160729" y="1144372"/>
            <a:ext cx="4594559" cy="2971800"/>
          </a:xfrm>
          <a:prstGeom prst="rect">
            <a:avLst/>
          </a:prstGeom>
        </p:spPr>
      </p:pic>
      <p:pic>
        <p:nvPicPr>
          <p:cNvPr id="2050" name="Picture 2" descr="Afbeeldingsresultaat voor SWOT">
            <a:extLst>
              <a:ext uri="{FF2B5EF4-FFF2-40B4-BE49-F238E27FC236}">
                <a16:creationId xmlns:a16="http://schemas.microsoft.com/office/drawing/2014/main" id="{A4BE7516-7052-4D01-82BF-9174B20EB9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3520" y="4573229"/>
            <a:ext cx="2609850" cy="1752600"/>
          </a:xfrm>
          <a:prstGeom prst="rect">
            <a:avLst/>
          </a:prstGeom>
          <a:noFill/>
          <a:extLst>
            <a:ext uri="{909E8E84-426E-40DD-AFC4-6F175D3DCCD1}">
              <a14:hiddenFill xmlns:a14="http://schemas.microsoft.com/office/drawing/2010/main">
                <a:solidFill>
                  <a:srgbClr val="FFFFFF"/>
                </a:solidFill>
              </a14:hiddenFill>
            </a:ext>
          </a:extLst>
        </p:spPr>
      </p:pic>
      <p:sp>
        <p:nvSpPr>
          <p:cNvPr id="2" name="Tekstvak 1">
            <a:extLst>
              <a:ext uri="{FF2B5EF4-FFF2-40B4-BE49-F238E27FC236}">
                <a16:creationId xmlns:a16="http://schemas.microsoft.com/office/drawing/2014/main" id="{D80684AF-F3CA-4092-879A-5D6C02BF0A19}"/>
              </a:ext>
            </a:extLst>
          </p:cNvPr>
          <p:cNvSpPr txBox="1"/>
          <p:nvPr/>
        </p:nvSpPr>
        <p:spPr>
          <a:xfrm>
            <a:off x="7763883" y="984737"/>
            <a:ext cx="1673663" cy="1938992"/>
          </a:xfrm>
          <a:prstGeom prst="rect">
            <a:avLst/>
          </a:prstGeom>
          <a:noFill/>
        </p:spPr>
        <p:txBody>
          <a:bodyPr wrap="none" rtlCol="0">
            <a:spAutoFit/>
          </a:bodyPr>
          <a:lstStyle/>
          <a:p>
            <a:pPr algn="r"/>
            <a:r>
              <a:rPr lang="nl-NL"/>
              <a:t>G</a:t>
            </a:r>
          </a:p>
          <a:p>
            <a:pPr algn="r"/>
            <a:r>
              <a:rPr lang="nl-NL"/>
              <a:t>O</a:t>
            </a:r>
          </a:p>
          <a:p>
            <a:pPr algn="r"/>
            <a:r>
              <a:rPr lang="nl-NL">
                <a:solidFill>
                  <a:srgbClr val="B00063"/>
                </a:solidFill>
              </a:rPr>
              <a:t>O P A F I T</a:t>
            </a:r>
          </a:p>
          <a:p>
            <a:pPr algn="r"/>
            <a:r>
              <a:rPr lang="nl-NL"/>
              <a:t>I </a:t>
            </a:r>
          </a:p>
          <a:p>
            <a:pPr algn="r"/>
            <a:r>
              <a:rPr lang="nl-NL"/>
              <a:t>K</a:t>
            </a:r>
          </a:p>
        </p:txBody>
      </p:sp>
      <p:sp>
        <p:nvSpPr>
          <p:cNvPr id="7" name="Pijl: rechts 6">
            <a:extLst>
              <a:ext uri="{FF2B5EF4-FFF2-40B4-BE49-F238E27FC236}">
                <a16:creationId xmlns:a16="http://schemas.microsoft.com/office/drawing/2014/main" id="{E308CDCF-98D0-41DC-B03C-1A072C17B4AC}"/>
              </a:ext>
            </a:extLst>
          </p:cNvPr>
          <p:cNvSpPr/>
          <p:nvPr/>
        </p:nvSpPr>
        <p:spPr bwMode="auto">
          <a:xfrm rot="10800000" flipH="1">
            <a:off x="726140" y="5567081"/>
            <a:ext cx="1097785" cy="560896"/>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198708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ep 2">
            <a:extLst>
              <a:ext uri="{FF2B5EF4-FFF2-40B4-BE49-F238E27FC236}">
                <a16:creationId xmlns:a16="http://schemas.microsoft.com/office/drawing/2014/main" id="{062331FB-50C7-49CD-96DC-E6DD25778818}"/>
              </a:ext>
            </a:extLst>
          </p:cNvPr>
          <p:cNvGrpSpPr/>
          <p:nvPr/>
        </p:nvGrpSpPr>
        <p:grpSpPr>
          <a:xfrm>
            <a:off x="670197" y="1967112"/>
            <a:ext cx="494098" cy="3358373"/>
            <a:chOff x="670197" y="1967112"/>
            <a:chExt cx="494098" cy="3358373"/>
          </a:xfrm>
        </p:grpSpPr>
        <p:sp>
          <p:nvSpPr>
            <p:cNvPr id="51" name="Rectangle 12">
              <a:extLst>
                <a:ext uri="{FF2B5EF4-FFF2-40B4-BE49-F238E27FC236}">
                  <a16:creationId xmlns:a16="http://schemas.microsoft.com/office/drawing/2014/main" id="{E5DC5F76-82FA-49CB-90B6-4DDE71DFF6F6}"/>
                </a:ext>
              </a:extLst>
            </p:cNvPr>
            <p:cNvSpPr>
              <a:spLocks noChangeArrowheads="1"/>
            </p:cNvSpPr>
            <p:nvPr/>
          </p:nvSpPr>
          <p:spPr bwMode="auto">
            <a:xfrm>
              <a:off x="670197" y="1967112"/>
              <a:ext cx="494098" cy="3358373"/>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55" name="Rectangle 13">
              <a:extLst>
                <a:ext uri="{FF2B5EF4-FFF2-40B4-BE49-F238E27FC236}">
                  <a16:creationId xmlns:a16="http://schemas.microsoft.com/office/drawing/2014/main" id="{AED7D638-64DB-4992-883A-F1204D47D19C}"/>
                </a:ext>
              </a:extLst>
            </p:cNvPr>
            <p:cNvSpPr>
              <a:spLocks noChangeArrowheads="1"/>
            </p:cNvSpPr>
            <p:nvPr/>
          </p:nvSpPr>
          <p:spPr bwMode="auto">
            <a:xfrm rot="16200000">
              <a:off x="-385663" y="3566420"/>
              <a:ext cx="2599739" cy="307777"/>
            </a:xfrm>
            <a:prstGeom prst="rect">
              <a:avLst/>
            </a:prstGeom>
            <a:noFill/>
            <a:ln w="9525">
              <a:noFill/>
              <a:round/>
              <a:headEnd/>
              <a:tailEnd/>
            </a:ln>
          </p:spPr>
          <p:txBody>
            <a:bodyPr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2000" b="1" err="1">
                  <a:solidFill>
                    <a:srgbClr val="B00063"/>
                  </a:solidFill>
                  <a:latin typeface="Century Gothic" panose="020B0502020202020204" pitchFamily="34" charset="0"/>
                </a:rPr>
                <a:t>Risico’s</a:t>
              </a:r>
              <a:r>
                <a:rPr lang="en-GB" sz="2000" b="1">
                  <a:solidFill>
                    <a:srgbClr val="B00063"/>
                  </a:solidFill>
                  <a:latin typeface="Century Gothic" panose="020B0502020202020204" pitchFamily="34" charset="0"/>
                </a:rPr>
                <a:t> </a:t>
              </a:r>
              <a:r>
                <a:rPr lang="en-GB" sz="2000" b="1" err="1">
                  <a:solidFill>
                    <a:srgbClr val="B00063"/>
                  </a:solidFill>
                  <a:latin typeface="Century Gothic" panose="020B0502020202020204" pitchFamily="34" charset="0"/>
                </a:rPr>
                <a:t>analyseren</a:t>
              </a:r>
              <a:endParaRPr lang="en-GB" sz="2000" b="1">
                <a:solidFill>
                  <a:srgbClr val="B00063"/>
                </a:solidFill>
                <a:latin typeface="Century Gothic" panose="020B0502020202020204" pitchFamily="34" charset="0"/>
              </a:endParaRPr>
            </a:p>
          </p:txBody>
        </p:sp>
      </p:grpSp>
      <p:sp>
        <p:nvSpPr>
          <p:cNvPr id="57" name="Rectangle 16">
            <a:extLst>
              <a:ext uri="{FF2B5EF4-FFF2-40B4-BE49-F238E27FC236}">
                <a16:creationId xmlns:a16="http://schemas.microsoft.com/office/drawing/2014/main" id="{6E65E165-639D-4244-8B1A-577B57CC8267}"/>
              </a:ext>
            </a:extLst>
          </p:cNvPr>
          <p:cNvSpPr>
            <a:spLocks noChangeArrowheads="1"/>
          </p:cNvSpPr>
          <p:nvPr/>
        </p:nvSpPr>
        <p:spPr bwMode="auto">
          <a:xfrm>
            <a:off x="1904466" y="1018265"/>
            <a:ext cx="3141547" cy="643540"/>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59" name="Rectangle 21">
            <a:extLst>
              <a:ext uri="{FF2B5EF4-FFF2-40B4-BE49-F238E27FC236}">
                <a16:creationId xmlns:a16="http://schemas.microsoft.com/office/drawing/2014/main" id="{A8CC0B2E-CB7D-48F4-89D7-80D989C328A4}"/>
              </a:ext>
            </a:extLst>
          </p:cNvPr>
          <p:cNvSpPr>
            <a:spLocks noChangeArrowheads="1"/>
          </p:cNvSpPr>
          <p:nvPr/>
        </p:nvSpPr>
        <p:spPr bwMode="auto">
          <a:xfrm>
            <a:off x="1904465" y="1967112"/>
            <a:ext cx="3141479" cy="610613"/>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60" name="Rectangle 22">
            <a:extLst>
              <a:ext uri="{FF2B5EF4-FFF2-40B4-BE49-F238E27FC236}">
                <a16:creationId xmlns:a16="http://schemas.microsoft.com/office/drawing/2014/main" id="{8203F6C8-E466-4A62-B68F-0DF513712930}"/>
              </a:ext>
            </a:extLst>
          </p:cNvPr>
          <p:cNvSpPr>
            <a:spLocks noChangeArrowheads="1"/>
          </p:cNvSpPr>
          <p:nvPr/>
        </p:nvSpPr>
        <p:spPr bwMode="auto">
          <a:xfrm>
            <a:off x="1905812" y="2883032"/>
            <a:ext cx="3140132" cy="594685"/>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62" name="Rectangle 23">
            <a:extLst>
              <a:ext uri="{FF2B5EF4-FFF2-40B4-BE49-F238E27FC236}">
                <a16:creationId xmlns:a16="http://schemas.microsoft.com/office/drawing/2014/main" id="{9D7E6F5C-9109-4D23-9E90-D2CC969BD07F}"/>
              </a:ext>
            </a:extLst>
          </p:cNvPr>
          <p:cNvSpPr>
            <a:spLocks noChangeArrowheads="1"/>
          </p:cNvSpPr>
          <p:nvPr/>
        </p:nvSpPr>
        <p:spPr bwMode="auto">
          <a:xfrm>
            <a:off x="1905812" y="3831035"/>
            <a:ext cx="3140132" cy="578530"/>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63" name="Rectangle 24">
            <a:extLst>
              <a:ext uri="{FF2B5EF4-FFF2-40B4-BE49-F238E27FC236}">
                <a16:creationId xmlns:a16="http://schemas.microsoft.com/office/drawing/2014/main" id="{21771D21-D702-44A3-B4C3-1AF467D4ED26}"/>
              </a:ext>
            </a:extLst>
          </p:cNvPr>
          <p:cNvSpPr>
            <a:spLocks noChangeArrowheads="1"/>
          </p:cNvSpPr>
          <p:nvPr/>
        </p:nvSpPr>
        <p:spPr bwMode="auto">
          <a:xfrm>
            <a:off x="1905812" y="4745608"/>
            <a:ext cx="3140132" cy="579877"/>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64" name="Rectangle 25">
            <a:extLst>
              <a:ext uri="{FF2B5EF4-FFF2-40B4-BE49-F238E27FC236}">
                <a16:creationId xmlns:a16="http://schemas.microsoft.com/office/drawing/2014/main" id="{4C8E200A-45D8-4938-A952-613762A4AA7A}"/>
              </a:ext>
            </a:extLst>
          </p:cNvPr>
          <p:cNvSpPr>
            <a:spLocks noChangeArrowheads="1"/>
          </p:cNvSpPr>
          <p:nvPr/>
        </p:nvSpPr>
        <p:spPr bwMode="auto">
          <a:xfrm>
            <a:off x="1905812" y="5641774"/>
            <a:ext cx="3140132" cy="599631"/>
          </a:xfrm>
          <a:prstGeom prst="rect">
            <a:avLst/>
          </a:prstGeom>
          <a:solidFill>
            <a:schemeClr val="bg1">
              <a:lumMod val="85000"/>
            </a:schemeClr>
          </a:solidFill>
          <a:ln w="14400">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lgn="ctr">
              <a:buClr>
                <a:srgbClr val="000000"/>
              </a:buClr>
              <a:buSzPct val="100000"/>
              <a:buFont typeface="AvantGarde Bk BT" pitchFamily="34" charset="0"/>
              <a:buNone/>
            </a:pPr>
            <a:endParaRPr lang="nl-NL">
              <a:solidFill>
                <a:schemeClr val="accent6"/>
              </a:solidFill>
              <a:latin typeface="Century Gothic" panose="020B0502020202020204" pitchFamily="34" charset="0"/>
            </a:endParaRPr>
          </a:p>
        </p:txBody>
      </p:sp>
      <p:sp>
        <p:nvSpPr>
          <p:cNvPr id="66" name="Rectangle 26">
            <a:extLst>
              <a:ext uri="{FF2B5EF4-FFF2-40B4-BE49-F238E27FC236}">
                <a16:creationId xmlns:a16="http://schemas.microsoft.com/office/drawing/2014/main" id="{1A59C9DC-D501-45F7-8885-07C9C9398656}"/>
              </a:ext>
            </a:extLst>
          </p:cNvPr>
          <p:cNvSpPr>
            <a:spLocks noChangeArrowheads="1"/>
          </p:cNvSpPr>
          <p:nvPr/>
        </p:nvSpPr>
        <p:spPr bwMode="auto">
          <a:xfrm>
            <a:off x="2036406" y="2057048"/>
            <a:ext cx="2856886" cy="430887"/>
          </a:xfrm>
          <a:prstGeom prst="rect">
            <a:avLst/>
          </a:prstGeom>
          <a:noFill/>
          <a:ln w="9525">
            <a:noFill/>
            <a:round/>
            <a:headEnd/>
            <a:tailEnd/>
          </a:ln>
        </p:spPr>
        <p:txBody>
          <a:bodyPr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1400" err="1">
                <a:solidFill>
                  <a:schemeClr val="accent6"/>
                </a:solidFill>
                <a:latin typeface="Century Gothic" panose="020B0502020202020204" pitchFamily="34" charset="0"/>
              </a:rPr>
              <a:t>Producten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definiëren</a:t>
            </a:r>
            <a:r>
              <a:rPr lang="en-GB" sz="1400">
                <a:solidFill>
                  <a:schemeClr val="accent6"/>
                </a:solidFill>
                <a:latin typeface="Century Gothic" panose="020B0502020202020204" pitchFamily="34" charset="0"/>
              </a:rPr>
              <a:t> </a:t>
            </a:r>
            <a:br>
              <a:rPr lang="en-GB" sz="1400">
                <a:solidFill>
                  <a:schemeClr val="accent6"/>
                </a:solidFill>
                <a:latin typeface="Century Gothic" panose="020B0502020202020204" pitchFamily="34" charset="0"/>
              </a:rPr>
            </a:br>
            <a:r>
              <a:rPr lang="en-GB" sz="1400" err="1">
                <a:solidFill>
                  <a:schemeClr val="accent6"/>
                </a:solidFill>
                <a:latin typeface="Century Gothic" panose="020B0502020202020204" pitchFamily="34" charset="0"/>
              </a:rPr>
              <a:t>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analyseren</a:t>
            </a:r>
            <a:endParaRPr lang="en-GB" sz="1400">
              <a:solidFill>
                <a:schemeClr val="accent6"/>
              </a:solidFill>
              <a:latin typeface="Century Gothic" panose="020B0502020202020204" pitchFamily="34" charset="0"/>
            </a:endParaRPr>
          </a:p>
        </p:txBody>
      </p:sp>
      <p:sp>
        <p:nvSpPr>
          <p:cNvPr id="67" name="Rectangle 27">
            <a:extLst>
              <a:ext uri="{FF2B5EF4-FFF2-40B4-BE49-F238E27FC236}">
                <a16:creationId xmlns:a16="http://schemas.microsoft.com/office/drawing/2014/main" id="{E5CE2A19-6E66-4972-8843-235F89928E87}"/>
              </a:ext>
            </a:extLst>
          </p:cNvPr>
          <p:cNvSpPr>
            <a:spLocks noChangeArrowheads="1"/>
          </p:cNvSpPr>
          <p:nvPr/>
        </p:nvSpPr>
        <p:spPr bwMode="auto">
          <a:xfrm>
            <a:off x="1992878" y="2983080"/>
            <a:ext cx="2916125" cy="430887"/>
          </a:xfrm>
          <a:prstGeom prst="rect">
            <a:avLst/>
          </a:prstGeom>
          <a:noFill/>
          <a:ln w="9525">
            <a:noFill/>
            <a:round/>
            <a:headEnd/>
            <a:tailEnd/>
          </a:ln>
        </p:spPr>
        <p:txBody>
          <a:bodyPr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1400" err="1">
                <a:solidFill>
                  <a:schemeClr val="accent6"/>
                </a:solidFill>
                <a:latin typeface="Century Gothic" panose="020B0502020202020204" pitchFamily="34" charset="0"/>
              </a:rPr>
              <a:t>Activiteiten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afhankelijkheden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identificeren</a:t>
            </a:r>
            <a:endParaRPr lang="en-GB" sz="1400">
              <a:solidFill>
                <a:schemeClr val="accent6"/>
              </a:solidFill>
              <a:latin typeface="Century Gothic" panose="020B0502020202020204" pitchFamily="34" charset="0"/>
            </a:endParaRPr>
          </a:p>
        </p:txBody>
      </p:sp>
      <p:sp>
        <p:nvSpPr>
          <p:cNvPr id="68" name="Rectangle 28">
            <a:extLst>
              <a:ext uri="{FF2B5EF4-FFF2-40B4-BE49-F238E27FC236}">
                <a16:creationId xmlns:a16="http://schemas.microsoft.com/office/drawing/2014/main" id="{BED85337-D3E0-435F-840D-CE90A4F6349F}"/>
              </a:ext>
            </a:extLst>
          </p:cNvPr>
          <p:cNvSpPr>
            <a:spLocks noChangeArrowheads="1"/>
          </p:cNvSpPr>
          <p:nvPr/>
        </p:nvSpPr>
        <p:spPr bwMode="auto">
          <a:xfrm>
            <a:off x="2450838" y="4008883"/>
            <a:ext cx="2019052" cy="215444"/>
          </a:xfrm>
          <a:prstGeom prst="rect">
            <a:avLst/>
          </a:prstGeom>
          <a:noFill/>
          <a:ln w="9525">
            <a:noFill/>
            <a:round/>
            <a:headEnd/>
            <a:tailEnd/>
          </a:ln>
        </p:spPr>
        <p:txBody>
          <a:bodyPr wrap="square"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1400" err="1">
                <a:solidFill>
                  <a:schemeClr val="accent6"/>
                </a:solidFill>
                <a:latin typeface="Century Gothic" panose="020B0502020202020204" pitchFamily="34" charset="0"/>
              </a:rPr>
              <a:t>Schattingen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maken</a:t>
            </a:r>
            <a:endParaRPr lang="en-GB" sz="1400">
              <a:solidFill>
                <a:schemeClr val="accent6"/>
              </a:solidFill>
              <a:latin typeface="Century Gothic" panose="020B0502020202020204" pitchFamily="34" charset="0"/>
            </a:endParaRPr>
          </a:p>
        </p:txBody>
      </p:sp>
      <p:sp>
        <p:nvSpPr>
          <p:cNvPr id="69" name="Rectangle 29">
            <a:extLst>
              <a:ext uri="{FF2B5EF4-FFF2-40B4-BE49-F238E27FC236}">
                <a16:creationId xmlns:a16="http://schemas.microsoft.com/office/drawing/2014/main" id="{5A6CE94C-58DE-4E60-94FB-BBA23F00F14C}"/>
              </a:ext>
            </a:extLst>
          </p:cNvPr>
          <p:cNvSpPr>
            <a:spLocks noChangeArrowheads="1"/>
          </p:cNvSpPr>
          <p:nvPr/>
        </p:nvSpPr>
        <p:spPr bwMode="auto">
          <a:xfrm>
            <a:off x="2035059" y="4820628"/>
            <a:ext cx="2858233" cy="430887"/>
          </a:xfrm>
          <a:prstGeom prst="rect">
            <a:avLst/>
          </a:prstGeom>
          <a:noFill/>
          <a:ln w="9525">
            <a:noFill/>
            <a:round/>
            <a:headEnd/>
            <a:tailEnd/>
          </a:ln>
        </p:spPr>
        <p:txBody>
          <a:bodyPr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1400" err="1">
                <a:solidFill>
                  <a:schemeClr val="accent6"/>
                </a:solidFill>
                <a:latin typeface="Century Gothic" panose="020B0502020202020204" pitchFamily="34" charset="0"/>
              </a:rPr>
              <a:t>Middelen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koppelen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en</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tijdschema</a:t>
            </a:r>
            <a:r>
              <a:rPr lang="en-GB" sz="1400">
                <a:solidFill>
                  <a:schemeClr val="accent6"/>
                </a:solidFill>
                <a:latin typeface="Century Gothic" panose="020B0502020202020204" pitchFamily="34" charset="0"/>
              </a:rPr>
              <a:t> </a:t>
            </a:r>
            <a:r>
              <a:rPr lang="en-GB" sz="1400" err="1">
                <a:solidFill>
                  <a:schemeClr val="accent6"/>
                </a:solidFill>
                <a:latin typeface="Century Gothic" panose="020B0502020202020204" pitchFamily="34" charset="0"/>
              </a:rPr>
              <a:t>maken</a:t>
            </a:r>
            <a:endParaRPr lang="en-GB" sz="1400">
              <a:solidFill>
                <a:schemeClr val="accent6"/>
              </a:solidFill>
              <a:latin typeface="Century Gothic" panose="020B0502020202020204" pitchFamily="34" charset="0"/>
            </a:endParaRPr>
          </a:p>
        </p:txBody>
      </p:sp>
      <p:sp>
        <p:nvSpPr>
          <p:cNvPr id="70" name="Rectangle 30">
            <a:extLst>
              <a:ext uri="{FF2B5EF4-FFF2-40B4-BE49-F238E27FC236}">
                <a16:creationId xmlns:a16="http://schemas.microsoft.com/office/drawing/2014/main" id="{044B01AE-2C36-4A98-B652-45011DC0893E}"/>
              </a:ext>
            </a:extLst>
          </p:cNvPr>
          <p:cNvSpPr>
            <a:spLocks noChangeArrowheads="1"/>
          </p:cNvSpPr>
          <p:nvPr/>
        </p:nvSpPr>
        <p:spPr bwMode="auto">
          <a:xfrm>
            <a:off x="1992878" y="5718129"/>
            <a:ext cx="2916125" cy="430887"/>
          </a:xfrm>
          <a:prstGeom prst="rect">
            <a:avLst/>
          </a:prstGeom>
          <a:noFill/>
          <a:ln w="9525">
            <a:noFill/>
            <a:round/>
            <a:headEnd/>
            <a:tailEnd/>
          </a:ln>
        </p:spPr>
        <p:txBody>
          <a:bodyPr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1400">
                <a:solidFill>
                  <a:schemeClr val="accent6"/>
                </a:solidFill>
                <a:latin typeface="Century Gothic" panose="020B0502020202020204" pitchFamily="34" charset="0"/>
              </a:rPr>
              <a:t>Het plan </a:t>
            </a:r>
            <a:br>
              <a:rPr lang="en-GB" sz="1400">
                <a:solidFill>
                  <a:schemeClr val="accent6"/>
                </a:solidFill>
                <a:latin typeface="Century Gothic" panose="020B0502020202020204" pitchFamily="34" charset="0"/>
              </a:rPr>
            </a:br>
            <a:r>
              <a:rPr lang="en-GB" sz="1400" err="1">
                <a:solidFill>
                  <a:schemeClr val="accent6"/>
                </a:solidFill>
                <a:latin typeface="Century Gothic" panose="020B0502020202020204" pitchFamily="34" charset="0"/>
              </a:rPr>
              <a:t>documenteren</a:t>
            </a:r>
            <a:endParaRPr lang="en-GB" sz="1400">
              <a:solidFill>
                <a:schemeClr val="accent6"/>
              </a:solidFill>
              <a:latin typeface="Century Gothic" panose="020B0502020202020204" pitchFamily="34" charset="0"/>
            </a:endParaRPr>
          </a:p>
        </p:txBody>
      </p:sp>
      <p:sp>
        <p:nvSpPr>
          <p:cNvPr id="71" name="Rectangle 31">
            <a:extLst>
              <a:ext uri="{FF2B5EF4-FFF2-40B4-BE49-F238E27FC236}">
                <a16:creationId xmlns:a16="http://schemas.microsoft.com/office/drawing/2014/main" id="{34B8584D-14D5-4E98-9620-3F2CE20CDC61}"/>
              </a:ext>
            </a:extLst>
          </p:cNvPr>
          <p:cNvSpPr>
            <a:spLocks noChangeArrowheads="1"/>
          </p:cNvSpPr>
          <p:nvPr/>
        </p:nvSpPr>
        <p:spPr bwMode="auto">
          <a:xfrm>
            <a:off x="2035059" y="1215273"/>
            <a:ext cx="2858232" cy="215444"/>
          </a:xfrm>
          <a:prstGeom prst="rect">
            <a:avLst/>
          </a:prstGeom>
          <a:noFill/>
          <a:ln w="9525">
            <a:noFill/>
            <a:round/>
            <a:headEnd/>
            <a:tailEnd/>
          </a:ln>
        </p:spPr>
        <p:txBody>
          <a:bodyPr lIns="0" tIns="0" rIns="0" bIns="0">
            <a:spAutoFit/>
          </a:bodyPr>
          <a:lstStyle/>
          <a:p>
            <a:pPr algn="ctr">
              <a:buClr>
                <a:srgbClr val="FFFFFF"/>
              </a:buClr>
              <a:buSzPct val="100000"/>
              <a:tabLst>
                <a:tab pos="0" algn="l"/>
                <a:tab pos="557213" algn="l"/>
                <a:tab pos="1114425" algn="l"/>
                <a:tab pos="1671638" algn="l"/>
                <a:tab pos="2228850" algn="l"/>
                <a:tab pos="2786063" algn="l"/>
                <a:tab pos="3343275" algn="l"/>
                <a:tab pos="3900488" algn="l"/>
                <a:tab pos="4457700" algn="l"/>
                <a:tab pos="5014913" algn="l"/>
                <a:tab pos="5572125" algn="l"/>
                <a:tab pos="6129338" algn="l"/>
              </a:tabLst>
            </a:pPr>
            <a:r>
              <a:rPr lang="en-GB" sz="1400">
                <a:solidFill>
                  <a:schemeClr val="accent6"/>
                </a:solidFill>
                <a:latin typeface="Century Gothic" panose="020B0502020202020204" pitchFamily="34" charset="0"/>
              </a:rPr>
              <a:t>Doel </a:t>
            </a:r>
            <a:r>
              <a:rPr lang="en-GB" sz="1400" err="1">
                <a:solidFill>
                  <a:schemeClr val="accent6"/>
                </a:solidFill>
                <a:latin typeface="Century Gothic" panose="020B0502020202020204" pitchFamily="34" charset="0"/>
              </a:rPr>
              <a:t>en</a:t>
            </a:r>
            <a:r>
              <a:rPr lang="en-GB" sz="1400">
                <a:solidFill>
                  <a:schemeClr val="accent6"/>
                </a:solidFill>
                <a:latin typeface="Century Gothic" panose="020B0502020202020204" pitchFamily="34" charset="0"/>
              </a:rPr>
              <a:t> scope</a:t>
            </a:r>
          </a:p>
        </p:txBody>
      </p:sp>
      <p:cxnSp>
        <p:nvCxnSpPr>
          <p:cNvPr id="72" name="Rechte verbindingslijn met pijl 71">
            <a:extLst>
              <a:ext uri="{FF2B5EF4-FFF2-40B4-BE49-F238E27FC236}">
                <a16:creationId xmlns:a16="http://schemas.microsoft.com/office/drawing/2014/main" id="{99A91D1F-36B4-4303-884C-86809B7C3050}"/>
              </a:ext>
            </a:extLst>
          </p:cNvPr>
          <p:cNvCxnSpPr>
            <a:cxnSpLocks/>
          </p:cNvCxnSpPr>
          <p:nvPr/>
        </p:nvCxnSpPr>
        <p:spPr>
          <a:xfrm>
            <a:off x="1229611" y="2272418"/>
            <a:ext cx="623346" cy="0"/>
          </a:xfrm>
          <a:prstGeom prst="straightConnector1">
            <a:avLst/>
          </a:prstGeom>
          <a:ln w="57150">
            <a:solidFill>
              <a:srgbClr val="B00063"/>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Rechte verbindingslijn met pijl 72">
            <a:extLst>
              <a:ext uri="{FF2B5EF4-FFF2-40B4-BE49-F238E27FC236}">
                <a16:creationId xmlns:a16="http://schemas.microsoft.com/office/drawing/2014/main" id="{B6B2DD86-7757-4BEB-B6A4-FA18E3479F7D}"/>
              </a:ext>
            </a:extLst>
          </p:cNvPr>
          <p:cNvCxnSpPr>
            <a:cxnSpLocks/>
          </p:cNvCxnSpPr>
          <p:nvPr/>
        </p:nvCxnSpPr>
        <p:spPr>
          <a:xfrm>
            <a:off x="1229611" y="3188338"/>
            <a:ext cx="623346" cy="0"/>
          </a:xfrm>
          <a:prstGeom prst="straightConnector1">
            <a:avLst/>
          </a:prstGeom>
          <a:ln w="57150">
            <a:solidFill>
              <a:srgbClr val="B00063"/>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Rechte verbindingslijn met pijl 73">
            <a:extLst>
              <a:ext uri="{FF2B5EF4-FFF2-40B4-BE49-F238E27FC236}">
                <a16:creationId xmlns:a16="http://schemas.microsoft.com/office/drawing/2014/main" id="{95D525E7-B4EA-41B0-B5E6-1C991D43FF8B}"/>
              </a:ext>
            </a:extLst>
          </p:cNvPr>
          <p:cNvCxnSpPr>
            <a:cxnSpLocks/>
          </p:cNvCxnSpPr>
          <p:nvPr/>
        </p:nvCxnSpPr>
        <p:spPr>
          <a:xfrm>
            <a:off x="1229611" y="4104258"/>
            <a:ext cx="623346" cy="0"/>
          </a:xfrm>
          <a:prstGeom prst="straightConnector1">
            <a:avLst/>
          </a:prstGeom>
          <a:ln w="57150">
            <a:solidFill>
              <a:srgbClr val="B00063"/>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Rechte verbindingslijn met pijl 74">
            <a:extLst>
              <a:ext uri="{FF2B5EF4-FFF2-40B4-BE49-F238E27FC236}">
                <a16:creationId xmlns:a16="http://schemas.microsoft.com/office/drawing/2014/main" id="{B964E006-EBF6-4EB2-8CB1-C06C47F90179}"/>
              </a:ext>
            </a:extLst>
          </p:cNvPr>
          <p:cNvCxnSpPr>
            <a:cxnSpLocks/>
          </p:cNvCxnSpPr>
          <p:nvPr/>
        </p:nvCxnSpPr>
        <p:spPr>
          <a:xfrm>
            <a:off x="1229611" y="5020178"/>
            <a:ext cx="623346" cy="0"/>
          </a:xfrm>
          <a:prstGeom prst="straightConnector1">
            <a:avLst/>
          </a:prstGeom>
          <a:ln w="57150">
            <a:solidFill>
              <a:srgbClr val="B00063"/>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Rechte verbindingslijn met pijl 75">
            <a:extLst>
              <a:ext uri="{FF2B5EF4-FFF2-40B4-BE49-F238E27FC236}">
                <a16:creationId xmlns:a16="http://schemas.microsoft.com/office/drawing/2014/main" id="{5275C34A-DC39-4F34-BB26-158D89B411CE}"/>
              </a:ext>
            </a:extLst>
          </p:cNvPr>
          <p:cNvCxnSpPr>
            <a:cxnSpLocks/>
            <a:stCxn id="57" idx="2"/>
            <a:endCxn id="59" idx="0"/>
          </p:cNvCxnSpPr>
          <p:nvPr/>
        </p:nvCxnSpPr>
        <p:spPr>
          <a:xfrm flipH="1">
            <a:off x="3475204" y="1661805"/>
            <a:ext cx="35" cy="305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Rechte verbindingslijn met pijl 76">
            <a:extLst>
              <a:ext uri="{FF2B5EF4-FFF2-40B4-BE49-F238E27FC236}">
                <a16:creationId xmlns:a16="http://schemas.microsoft.com/office/drawing/2014/main" id="{D6C2B1DA-7A10-466D-87A8-486B8B09510D}"/>
              </a:ext>
            </a:extLst>
          </p:cNvPr>
          <p:cNvCxnSpPr>
            <a:cxnSpLocks/>
            <a:stCxn id="59" idx="2"/>
            <a:endCxn id="60" idx="0"/>
          </p:cNvCxnSpPr>
          <p:nvPr/>
        </p:nvCxnSpPr>
        <p:spPr>
          <a:xfrm>
            <a:off x="3475204" y="2577725"/>
            <a:ext cx="674" cy="305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Rechte verbindingslijn met pijl 77">
            <a:extLst>
              <a:ext uri="{FF2B5EF4-FFF2-40B4-BE49-F238E27FC236}">
                <a16:creationId xmlns:a16="http://schemas.microsoft.com/office/drawing/2014/main" id="{CC8FEE56-9CDE-4F87-80A7-0B7EC03D9D2D}"/>
              </a:ext>
            </a:extLst>
          </p:cNvPr>
          <p:cNvCxnSpPr>
            <a:cxnSpLocks/>
            <a:stCxn id="60" idx="2"/>
            <a:endCxn id="62" idx="0"/>
          </p:cNvCxnSpPr>
          <p:nvPr/>
        </p:nvCxnSpPr>
        <p:spPr>
          <a:xfrm>
            <a:off x="3475879" y="3477717"/>
            <a:ext cx="0" cy="353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Rechte verbindingslijn met pijl 78">
            <a:extLst>
              <a:ext uri="{FF2B5EF4-FFF2-40B4-BE49-F238E27FC236}">
                <a16:creationId xmlns:a16="http://schemas.microsoft.com/office/drawing/2014/main" id="{0BCC56E6-50C2-4262-904B-BEB7C65BC982}"/>
              </a:ext>
            </a:extLst>
          </p:cNvPr>
          <p:cNvCxnSpPr>
            <a:cxnSpLocks/>
            <a:stCxn id="62" idx="2"/>
            <a:endCxn id="63" idx="0"/>
          </p:cNvCxnSpPr>
          <p:nvPr/>
        </p:nvCxnSpPr>
        <p:spPr>
          <a:xfrm>
            <a:off x="3475879" y="4409565"/>
            <a:ext cx="0" cy="336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Rechte verbindingslijn met pijl 79">
            <a:extLst>
              <a:ext uri="{FF2B5EF4-FFF2-40B4-BE49-F238E27FC236}">
                <a16:creationId xmlns:a16="http://schemas.microsoft.com/office/drawing/2014/main" id="{4B93FEB8-BA97-4C69-8AB8-C8721E555DC1}"/>
              </a:ext>
            </a:extLst>
          </p:cNvPr>
          <p:cNvCxnSpPr>
            <a:cxnSpLocks/>
            <a:stCxn id="63" idx="2"/>
            <a:endCxn id="64" idx="0"/>
          </p:cNvCxnSpPr>
          <p:nvPr/>
        </p:nvCxnSpPr>
        <p:spPr>
          <a:xfrm>
            <a:off x="3475879" y="5325485"/>
            <a:ext cx="0" cy="316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508" name="Titel 64"/>
          <p:cNvSpPr>
            <a:spLocks noGrp="1"/>
          </p:cNvSpPr>
          <p:nvPr>
            <p:ph type="title"/>
          </p:nvPr>
        </p:nvSpPr>
        <p:spPr/>
        <p:txBody>
          <a:bodyPr/>
          <a:lstStyle/>
          <a:p>
            <a:r>
              <a:rPr lang="en-GB" sz="2800" err="1">
                <a:latin typeface="Trebuchet MS"/>
                <a:ea typeface="ＭＳ Ｐゴシック"/>
              </a:rPr>
              <a:t>Identificeer</a:t>
            </a:r>
            <a:r>
              <a:rPr lang="en-GB" sz="2800">
                <a:latin typeface="Trebuchet MS"/>
                <a:ea typeface="ＭＳ Ｐゴシック"/>
              </a:rPr>
              <a:t>: </a:t>
            </a:r>
            <a:r>
              <a:rPr lang="en-GB" sz="2800" err="1">
                <a:latin typeface="Trebuchet MS"/>
                <a:ea typeface="ＭＳ Ｐゴシック"/>
              </a:rPr>
              <a:t>relateer</a:t>
            </a:r>
            <a:r>
              <a:rPr lang="en-GB" sz="2800">
                <a:latin typeface="Trebuchet MS"/>
                <a:ea typeface="ＭＳ Ｐゴシック"/>
              </a:rPr>
              <a:t> </a:t>
            </a:r>
            <a:r>
              <a:rPr lang="en-GB" sz="2800" err="1">
                <a:latin typeface="Trebuchet MS"/>
                <a:ea typeface="ＭＳ Ｐゴシック"/>
              </a:rPr>
              <a:t>aan</a:t>
            </a:r>
            <a:r>
              <a:rPr lang="en-GB" sz="2800">
                <a:latin typeface="Trebuchet MS"/>
                <a:ea typeface="ＭＳ Ｐゴシック"/>
              </a:rPr>
              <a:t> de planning</a:t>
            </a:r>
            <a:endParaRPr lang="nl-NL" sz="2800">
              <a:latin typeface="Trebuchet MS"/>
              <a:ea typeface="ＭＳ Ｐゴシック"/>
            </a:endParaRPr>
          </a:p>
        </p:txBody>
      </p:sp>
      <p:sp>
        <p:nvSpPr>
          <p:cNvPr id="4" name="Pijl: rechts 3">
            <a:extLst>
              <a:ext uri="{FF2B5EF4-FFF2-40B4-BE49-F238E27FC236}">
                <a16:creationId xmlns:a16="http://schemas.microsoft.com/office/drawing/2014/main" id="{8CD46892-6487-47B2-8DFD-7176462FEC36}"/>
              </a:ext>
            </a:extLst>
          </p:cNvPr>
          <p:cNvSpPr/>
          <p:nvPr/>
        </p:nvSpPr>
        <p:spPr bwMode="auto">
          <a:xfrm rot="10800000">
            <a:off x="5247720" y="1990160"/>
            <a:ext cx="1116105" cy="632011"/>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Century Gothic" panose="020B0502020202020204" pitchFamily="34" charset="0"/>
            </a:endParaRPr>
          </a:p>
        </p:txBody>
      </p:sp>
      <p:grpSp>
        <p:nvGrpSpPr>
          <p:cNvPr id="36" name="Groep 35">
            <a:extLst>
              <a:ext uri="{FF2B5EF4-FFF2-40B4-BE49-F238E27FC236}">
                <a16:creationId xmlns:a16="http://schemas.microsoft.com/office/drawing/2014/main" id="{B99FF16A-9A07-41D2-A1C6-1BAF71743844}"/>
              </a:ext>
            </a:extLst>
          </p:cNvPr>
          <p:cNvGrpSpPr/>
          <p:nvPr/>
        </p:nvGrpSpPr>
        <p:grpSpPr>
          <a:xfrm>
            <a:off x="4686113" y="5644125"/>
            <a:ext cx="4692310" cy="632011"/>
            <a:chOff x="5304297" y="1050357"/>
            <a:chExt cx="4692310" cy="632011"/>
          </a:xfrm>
          <a:effectLst>
            <a:outerShdw blurRad="50800" dist="38100" dir="2700000" algn="tl" rotWithShape="0">
              <a:prstClr val="black">
                <a:alpha val="40000"/>
              </a:prstClr>
            </a:outerShdw>
          </a:effectLst>
        </p:grpSpPr>
        <p:sp>
          <p:nvSpPr>
            <p:cNvPr id="37" name="Pijl: rechts 36">
              <a:extLst>
                <a:ext uri="{FF2B5EF4-FFF2-40B4-BE49-F238E27FC236}">
                  <a16:creationId xmlns:a16="http://schemas.microsoft.com/office/drawing/2014/main" id="{18216BF2-FCB8-4673-B0D0-D0027C47D2D2}"/>
                </a:ext>
              </a:extLst>
            </p:cNvPr>
            <p:cNvSpPr/>
            <p:nvPr/>
          </p:nvSpPr>
          <p:spPr bwMode="auto">
            <a:xfrm rot="10800000">
              <a:off x="5859886" y="1050357"/>
              <a:ext cx="4108361" cy="632011"/>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800" b="0" i="0" u="none" strike="noStrike" cap="none" normalizeH="0" baseline="0">
                <a:ln>
                  <a:noFill/>
                </a:ln>
                <a:solidFill>
                  <a:schemeClr val="bg1"/>
                </a:solidFill>
                <a:effectLst/>
                <a:latin typeface="Century Gothic" panose="020B0502020202020204" pitchFamily="34" charset="0"/>
              </a:endParaRPr>
            </a:p>
          </p:txBody>
        </p:sp>
        <p:sp>
          <p:nvSpPr>
            <p:cNvPr id="39" name="Tekstvak 38">
              <a:extLst>
                <a:ext uri="{FF2B5EF4-FFF2-40B4-BE49-F238E27FC236}">
                  <a16:creationId xmlns:a16="http://schemas.microsoft.com/office/drawing/2014/main" id="{3A056F56-DDDE-4CE9-8647-E2BA573F1C01}"/>
                </a:ext>
              </a:extLst>
            </p:cNvPr>
            <p:cNvSpPr txBox="1"/>
            <p:nvPr/>
          </p:nvSpPr>
          <p:spPr>
            <a:xfrm>
              <a:off x="5304297" y="1225103"/>
              <a:ext cx="4692310" cy="276999"/>
            </a:xfrm>
            <a:prstGeom prst="rect">
              <a:avLst/>
            </a:prstGeom>
            <a:noFill/>
          </p:spPr>
          <p:txBody>
            <a:bodyPr wrap="none" rtlCol="0">
              <a:spAutoFit/>
            </a:bodyPr>
            <a:lstStyle/>
            <a:p>
              <a:pPr marL="819150"/>
              <a:r>
                <a:rPr lang="nl-NL" sz="1200" dirty="0">
                  <a:solidFill>
                    <a:schemeClr val="bg1"/>
                  </a:solidFill>
                  <a:latin typeface="Century Gothic" panose="020B0502020202020204" pitchFamily="34" charset="0"/>
                </a:rPr>
                <a:t>Risico reserves, management reserves, toleranties</a:t>
              </a:r>
            </a:p>
          </p:txBody>
        </p:sp>
      </p:grpSp>
      <p:sp>
        <p:nvSpPr>
          <p:cNvPr id="40" name="Pijl: rechts 39">
            <a:extLst>
              <a:ext uri="{FF2B5EF4-FFF2-40B4-BE49-F238E27FC236}">
                <a16:creationId xmlns:a16="http://schemas.microsoft.com/office/drawing/2014/main" id="{D38AB29D-B7E0-4DAC-8A85-8AA8C7854957}"/>
              </a:ext>
            </a:extLst>
          </p:cNvPr>
          <p:cNvSpPr/>
          <p:nvPr/>
        </p:nvSpPr>
        <p:spPr bwMode="auto">
          <a:xfrm rot="10800000">
            <a:off x="5239479" y="2846897"/>
            <a:ext cx="1116105" cy="632011"/>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Century Gothic" panose="020B0502020202020204" pitchFamily="34" charset="0"/>
            </a:endParaRPr>
          </a:p>
        </p:txBody>
      </p:sp>
      <p:sp>
        <p:nvSpPr>
          <p:cNvPr id="41" name="Pijl: rechts 40">
            <a:extLst>
              <a:ext uri="{FF2B5EF4-FFF2-40B4-BE49-F238E27FC236}">
                <a16:creationId xmlns:a16="http://schemas.microsoft.com/office/drawing/2014/main" id="{A4849629-E03E-4401-9845-0BB6B011CCDF}"/>
              </a:ext>
            </a:extLst>
          </p:cNvPr>
          <p:cNvSpPr/>
          <p:nvPr/>
        </p:nvSpPr>
        <p:spPr bwMode="auto">
          <a:xfrm rot="10800000">
            <a:off x="5231238" y="3802490"/>
            <a:ext cx="1116105" cy="632011"/>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Century Gothic" panose="020B0502020202020204" pitchFamily="34" charset="0"/>
            </a:endParaRPr>
          </a:p>
        </p:txBody>
      </p:sp>
      <p:sp>
        <p:nvSpPr>
          <p:cNvPr id="42" name="Pijl: rechts 41">
            <a:extLst>
              <a:ext uri="{FF2B5EF4-FFF2-40B4-BE49-F238E27FC236}">
                <a16:creationId xmlns:a16="http://schemas.microsoft.com/office/drawing/2014/main" id="{22BCF8AB-B25A-4C34-AEB7-203F059C009A}"/>
              </a:ext>
            </a:extLst>
          </p:cNvPr>
          <p:cNvSpPr/>
          <p:nvPr/>
        </p:nvSpPr>
        <p:spPr bwMode="auto">
          <a:xfrm rot="10800000">
            <a:off x="5222997" y="4708655"/>
            <a:ext cx="1116105" cy="632011"/>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400" b="0" i="0" u="none" strike="noStrike" cap="none" normalizeH="0" baseline="0">
              <a:ln>
                <a:noFill/>
              </a:ln>
              <a:solidFill>
                <a:schemeClr val="tx1"/>
              </a:solidFill>
              <a:effectLst/>
              <a:latin typeface="Century Gothic" panose="020B0502020202020204" pitchFamily="34" charset="0"/>
            </a:endParaRPr>
          </a:p>
        </p:txBody>
      </p:sp>
      <p:grpSp>
        <p:nvGrpSpPr>
          <p:cNvPr id="2" name="Groep 1">
            <a:extLst>
              <a:ext uri="{FF2B5EF4-FFF2-40B4-BE49-F238E27FC236}">
                <a16:creationId xmlns:a16="http://schemas.microsoft.com/office/drawing/2014/main" id="{8A6964BF-B020-40E2-B417-416CABBB3EE1}"/>
              </a:ext>
            </a:extLst>
          </p:cNvPr>
          <p:cNvGrpSpPr/>
          <p:nvPr/>
        </p:nvGrpSpPr>
        <p:grpSpPr>
          <a:xfrm>
            <a:off x="4953000" y="1030445"/>
            <a:ext cx="4446373" cy="632011"/>
            <a:chOff x="4953000" y="1030445"/>
            <a:chExt cx="4446373" cy="632011"/>
          </a:xfrm>
          <a:effectLst>
            <a:outerShdw blurRad="50800" dist="38100" dir="2700000" algn="tl" rotWithShape="0">
              <a:prstClr val="black">
                <a:alpha val="40000"/>
              </a:prstClr>
            </a:outerShdw>
          </a:effectLst>
        </p:grpSpPr>
        <p:sp>
          <p:nvSpPr>
            <p:cNvPr id="43" name="Pijl: rechts 42">
              <a:extLst>
                <a:ext uri="{FF2B5EF4-FFF2-40B4-BE49-F238E27FC236}">
                  <a16:creationId xmlns:a16="http://schemas.microsoft.com/office/drawing/2014/main" id="{532F4840-4D89-4C3D-B9CB-13203B661DC0}"/>
                </a:ext>
              </a:extLst>
            </p:cNvPr>
            <p:cNvSpPr/>
            <p:nvPr/>
          </p:nvSpPr>
          <p:spPr bwMode="auto">
            <a:xfrm rot="10800000">
              <a:off x="5247717" y="1030445"/>
              <a:ext cx="4151656" cy="632011"/>
            </a:xfrm>
            <a:prstGeom prst="rightArrow">
              <a:avLst>
                <a:gd name="adj1" fmla="val 61429"/>
                <a:gd name="adj2" fmla="val 50000"/>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nl-NL" sz="2800" b="0" i="0" u="none" strike="noStrike" cap="none" normalizeH="0" baseline="0">
                <a:ln>
                  <a:noFill/>
                </a:ln>
                <a:solidFill>
                  <a:schemeClr val="bg1"/>
                </a:solidFill>
                <a:effectLst/>
                <a:latin typeface="Century Gothic" panose="020B0502020202020204" pitchFamily="34" charset="0"/>
              </a:endParaRPr>
            </a:p>
          </p:txBody>
        </p:sp>
        <p:sp>
          <p:nvSpPr>
            <p:cNvPr id="5" name="Tekstvak 4">
              <a:extLst>
                <a:ext uri="{FF2B5EF4-FFF2-40B4-BE49-F238E27FC236}">
                  <a16:creationId xmlns:a16="http://schemas.microsoft.com/office/drawing/2014/main" id="{264FC6F2-2FCD-4369-8635-3D79E15D8E27}"/>
                </a:ext>
              </a:extLst>
            </p:cNvPr>
            <p:cNvSpPr txBox="1"/>
            <p:nvPr/>
          </p:nvSpPr>
          <p:spPr>
            <a:xfrm>
              <a:off x="4953000" y="1226575"/>
              <a:ext cx="3991798" cy="276999"/>
            </a:xfrm>
            <a:prstGeom prst="rect">
              <a:avLst/>
            </a:prstGeom>
            <a:noFill/>
          </p:spPr>
          <p:txBody>
            <a:bodyPr wrap="none" rtlCol="0">
              <a:spAutoFit/>
            </a:bodyPr>
            <a:lstStyle/>
            <a:p>
              <a:pPr marL="819150"/>
              <a:r>
                <a:rPr lang="nl-NL" sz="1200">
                  <a:solidFill>
                    <a:schemeClr val="bg1"/>
                  </a:solidFill>
                  <a:latin typeface="Century Gothic" panose="020B0502020202020204" pitchFamily="34" charset="0"/>
                </a:rPr>
                <a:t>Beleid, context, </a:t>
              </a:r>
              <a:r>
                <a:rPr lang="nl-NL" sz="1200" err="1">
                  <a:solidFill>
                    <a:schemeClr val="bg1"/>
                  </a:solidFill>
                  <a:latin typeface="Century Gothic" panose="020B0502020202020204" pitchFamily="34" charset="0"/>
                </a:rPr>
                <a:t>toolkit</a:t>
              </a:r>
              <a:r>
                <a:rPr lang="nl-NL" sz="1200">
                  <a:solidFill>
                    <a:schemeClr val="bg1"/>
                  </a:solidFill>
                  <a:latin typeface="Century Gothic" panose="020B0502020202020204" pitchFamily="34" charset="0"/>
                </a:rPr>
                <a:t>, contract, cultuur</a:t>
              </a: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3"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additive="base">
                                        <p:cTn id="23" dur="500" fill="hold"/>
                                        <p:tgtEl>
                                          <p:spTgt spid="40"/>
                                        </p:tgtEl>
                                        <p:attrNameLst>
                                          <p:attrName>ppt_x</p:attrName>
                                        </p:attrNameLst>
                                      </p:cBhvr>
                                      <p:tavLst>
                                        <p:tav tm="0">
                                          <p:val>
                                            <p:strVal val="1+#ppt_w/2"/>
                                          </p:val>
                                        </p:tav>
                                        <p:tav tm="100000">
                                          <p:val>
                                            <p:strVal val="#ppt_x"/>
                                          </p:val>
                                        </p:tav>
                                      </p:tavLst>
                                    </p:anim>
                                    <p:anim calcmode="lin" valueType="num">
                                      <p:cBhvr additive="base">
                                        <p:cTn id="24"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anim calcmode="lin" valueType="num">
                                      <p:cBhvr additive="base">
                                        <p:cTn id="29" dur="500" fill="hold"/>
                                        <p:tgtEl>
                                          <p:spTgt spid="41"/>
                                        </p:tgtEl>
                                        <p:attrNameLst>
                                          <p:attrName>ppt_x</p:attrName>
                                        </p:attrNameLst>
                                      </p:cBhvr>
                                      <p:tavLst>
                                        <p:tav tm="0">
                                          <p:val>
                                            <p:strVal val="1+#ppt_w/2"/>
                                          </p:val>
                                        </p:tav>
                                        <p:tav tm="100000">
                                          <p:val>
                                            <p:strVal val="#ppt_x"/>
                                          </p:val>
                                        </p:tav>
                                      </p:tavLst>
                                    </p:anim>
                                    <p:anim calcmode="lin" valueType="num">
                                      <p:cBhvr additive="base">
                                        <p:cTn id="30"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anim calcmode="lin" valueType="num">
                                      <p:cBhvr additive="base">
                                        <p:cTn id="35" dur="500" fill="hold"/>
                                        <p:tgtEl>
                                          <p:spTgt spid="42"/>
                                        </p:tgtEl>
                                        <p:attrNameLst>
                                          <p:attrName>ppt_x</p:attrName>
                                        </p:attrNameLst>
                                      </p:cBhvr>
                                      <p:tavLst>
                                        <p:tav tm="0">
                                          <p:val>
                                            <p:strVal val="1+#ppt_w/2"/>
                                          </p:val>
                                        </p:tav>
                                        <p:tav tm="100000">
                                          <p:val>
                                            <p:strVal val="#ppt_x"/>
                                          </p:val>
                                        </p:tav>
                                      </p:tavLst>
                                    </p:anim>
                                    <p:anim calcmode="lin" valueType="num">
                                      <p:cBhvr additive="base">
                                        <p:cTn id="36"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6" fill="hold" nodeType="click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500" fill="hold"/>
                                        <p:tgtEl>
                                          <p:spTgt spid="36"/>
                                        </p:tgtEl>
                                        <p:attrNameLst>
                                          <p:attrName>ppt_x</p:attrName>
                                        </p:attrNameLst>
                                      </p:cBhvr>
                                      <p:tavLst>
                                        <p:tav tm="0">
                                          <p:val>
                                            <p:strVal val="1+#ppt_w/2"/>
                                          </p:val>
                                        </p:tav>
                                        <p:tav tm="100000">
                                          <p:val>
                                            <p:strVal val="#ppt_x"/>
                                          </p:val>
                                        </p:tav>
                                      </p:tavLst>
                                    </p:anim>
                                    <p:anim calcmode="lin" valueType="num">
                                      <p:cBhvr additive="base">
                                        <p:cTn id="4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0" grpId="0" animBg="1"/>
      <p:bldP spid="41" grpId="0" animBg="1"/>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DA0F0-7B0C-42D8-A51F-3D86754FB367}"/>
              </a:ext>
            </a:extLst>
          </p:cNvPr>
          <p:cNvSpPr>
            <a:spLocks noGrp="1"/>
          </p:cNvSpPr>
          <p:nvPr>
            <p:ph type="title"/>
          </p:nvPr>
        </p:nvSpPr>
        <p:spPr/>
        <p:txBody>
          <a:bodyPr/>
          <a:lstStyle/>
          <a:p>
            <a:r>
              <a:rPr lang="nl-NL" sz="2800">
                <a:latin typeface="Century Gothic"/>
                <a:ea typeface="ＭＳ Ｐゴシック"/>
              </a:rPr>
              <a:t>Wie herkent deze ?</a:t>
            </a:r>
          </a:p>
        </p:txBody>
      </p:sp>
      <p:sp>
        <p:nvSpPr>
          <p:cNvPr id="3" name="Tijdelijke aanduiding voor inhoud 2">
            <a:extLst>
              <a:ext uri="{FF2B5EF4-FFF2-40B4-BE49-F238E27FC236}">
                <a16:creationId xmlns:a16="http://schemas.microsoft.com/office/drawing/2014/main" id="{9B459A36-89CF-4852-8918-F699C26A8D85}"/>
              </a:ext>
            </a:extLst>
          </p:cNvPr>
          <p:cNvSpPr>
            <a:spLocks noGrp="1"/>
          </p:cNvSpPr>
          <p:nvPr>
            <p:ph idx="1"/>
          </p:nvPr>
        </p:nvSpPr>
        <p:spPr>
          <a:xfrm>
            <a:off x="722313" y="1339850"/>
            <a:ext cx="8505825" cy="4679950"/>
          </a:xfrm>
        </p:spPr>
        <p:txBody>
          <a:bodyPr/>
          <a:lstStyle/>
          <a:p>
            <a:pPr marL="0" indent="0">
              <a:buNone/>
            </a:pPr>
            <a:r>
              <a:rPr lang="nl-NL" sz="2000" b="0" dirty="0">
                <a:latin typeface="Century Gothic"/>
                <a:ea typeface="ＭＳ Ｐゴシック"/>
              </a:rPr>
              <a:t>‘Tekort aan projectmedewerkers’ of ‘gebrek aan management commitment’ </a:t>
            </a:r>
            <a:endParaRPr lang="nl-NL" sz="2000" b="0" dirty="0"/>
          </a:p>
          <a:p>
            <a:pPr marL="0" indent="0" algn="r">
              <a:buNone/>
            </a:pPr>
            <a:r>
              <a:rPr lang="nl-NL" sz="2000" dirty="0">
                <a:latin typeface="Century Gothic"/>
                <a:ea typeface="ＭＳ Ｐゴシック"/>
              </a:rPr>
              <a:t>zijn géén risico’s!</a:t>
            </a:r>
          </a:p>
          <a:p>
            <a:pPr marL="0" indent="0">
              <a:buNone/>
            </a:pPr>
            <a:endParaRPr lang="nl-NL" sz="2000" b="0" dirty="0"/>
          </a:p>
          <a:p>
            <a:pPr marL="0" indent="0">
              <a:buNone/>
            </a:pPr>
            <a:r>
              <a:rPr lang="nl-NL" sz="2000" b="0" i="1" dirty="0">
                <a:latin typeface="Century Gothic"/>
                <a:ea typeface="ＭＳ Ｐゴシック"/>
              </a:rPr>
              <a:t>“Wanneer we 2 projectmedewerkers 2 weken in moeten leveren om in andere projecten brandjes te gaan blussen, dan gaan we 4 weken uitlopen”</a:t>
            </a:r>
            <a:br>
              <a:rPr lang="nl-NL" sz="2000" b="0" i="1" dirty="0"/>
            </a:br>
            <a:r>
              <a:rPr lang="nl-NL" sz="2000" b="0" dirty="0">
                <a:latin typeface="Century Gothic"/>
                <a:ea typeface="ＭＳ Ｐゴシック"/>
              </a:rPr>
              <a:t>of </a:t>
            </a:r>
            <a:br>
              <a:rPr lang="nl-NL" sz="2000" b="0" dirty="0"/>
            </a:br>
            <a:r>
              <a:rPr lang="nl-NL" sz="2000" b="0" i="1" dirty="0">
                <a:latin typeface="Century Gothic"/>
                <a:ea typeface="ＭＳ Ｐゴシック"/>
              </a:rPr>
              <a:t>“Wanneer de opdrachtgever meer dan de geplande 2 dagen neemt om te reageren op escalaties, gaat het project evenredig uitlopen, waarbij iedere dag uitloop ongeveer €12.000,-- kost"</a:t>
            </a:r>
            <a:endParaRPr lang="nl-NL" sz="2000" b="0" i="1" dirty="0"/>
          </a:p>
          <a:p>
            <a:pPr marL="0" indent="0" algn="r">
              <a:buNone/>
            </a:pPr>
            <a:r>
              <a:rPr lang="nl-NL" sz="2000" dirty="0">
                <a:latin typeface="Century Gothic"/>
                <a:ea typeface="ＭＳ Ｐゴシック"/>
              </a:rPr>
              <a:t>zijn wél risico’s!</a:t>
            </a:r>
          </a:p>
          <a:p>
            <a:pPr marL="0" indent="0">
              <a:buNone/>
            </a:pPr>
            <a:endParaRPr lang="nl-NL" sz="2000" b="0" dirty="0"/>
          </a:p>
          <a:p>
            <a:pPr marL="0" indent="0" algn="ctr">
              <a:buNone/>
            </a:pPr>
            <a:r>
              <a:rPr lang="nl-NL" sz="2600" b="0" dirty="0">
                <a:latin typeface="Century Gothic"/>
                <a:ea typeface="ＭＳ Ｐゴシック"/>
              </a:rPr>
              <a:t>Risico = oorzaak + gebeurtenis + gevolg</a:t>
            </a:r>
          </a:p>
        </p:txBody>
      </p:sp>
    </p:spTree>
    <p:extLst>
      <p:ext uri="{BB962C8B-B14F-4D97-AF65-F5344CB8AC3E}">
        <p14:creationId xmlns:p14="http://schemas.microsoft.com/office/powerpoint/2010/main" val="38651960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500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a:ln>
              <a:noFill/>
            </a:ln>
            <a:solidFill>
              <a:schemeClr val="tx1"/>
            </a:solidFill>
            <a:effectLst/>
            <a:latin typeface="Times" pitchFamily="-10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a:ln>
              <a:noFill/>
            </a:ln>
            <a:solidFill>
              <a:schemeClr val="tx1"/>
            </a:solidFill>
            <a:effectLst/>
            <a:latin typeface="Times" pitchFamily="-106" charset="0"/>
          </a:defRPr>
        </a:defPPr>
      </a:lstStyle>
    </a:lnDef>
    <a:txDef>
      <a:spPr>
        <a:noFill/>
      </a:spPr>
      <a:bodyPr wrap="square" rtlCol="0">
        <a:spAutoFit/>
      </a:bodyPr>
      <a:lstStyle>
        <a:defPPr marL="819150">
          <a:defRPr dirty="0"/>
        </a:defPPr>
      </a:lstStyle>
    </a:txDef>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da637b08-40fb-41e9-a787-e19367c21139">
      <UserInfo>
        <DisplayName>Bart Hoitink</DisplayName>
        <AccountId>12</AccountId>
        <AccountType/>
      </UserInfo>
    </SharedWithUsers>
    <Locatie xmlns="adaf2f31-22d0-4651-b0e6-f179eb5c3233">
      <Url xsi:nil="true"/>
      <Description xsi:nil="true"/>
    </Locati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FA99F51F782C44F8718E78CA709DDC8" ma:contentTypeVersion="14" ma:contentTypeDescription="Een nieuw document maken." ma:contentTypeScope="" ma:versionID="22d215714da273f7296fd35896474bde">
  <xsd:schema xmlns:xsd="http://www.w3.org/2001/XMLSchema" xmlns:xs="http://www.w3.org/2001/XMLSchema" xmlns:p="http://schemas.microsoft.com/office/2006/metadata/properties" xmlns:ns2="adaf2f31-22d0-4651-b0e6-f179eb5c3233" xmlns:ns3="da637b08-40fb-41e9-a787-e19367c21139" targetNamespace="http://schemas.microsoft.com/office/2006/metadata/properties" ma:root="true" ma:fieldsID="3f432d27fa3d18654eb3a9b91ef66bdd" ns2:_="" ns3:_="">
    <xsd:import namespace="adaf2f31-22d0-4651-b0e6-f179eb5c3233"/>
    <xsd:import namespace="da637b08-40fb-41e9-a787-e19367c211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Locat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f2f31-22d0-4651-b0e6-f179eb5c323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ocatie" ma:index="18" nillable="true" ma:displayName="Locatie" ma:format="Hyperlink" ma:internalName="Locati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637b08-40fb-41e9-a787-e19367c21139" elementFormDefault="qualified">
    <xsd:import namespace="http://schemas.microsoft.com/office/2006/documentManagement/types"/>
    <xsd:import namespace="http://schemas.microsoft.com/office/infopath/2007/PartnerControls"/>
    <xsd:element name="SharedWithUsers" ma:index="13"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7D5D2A-CD43-4489-A3CC-0D05EC583D3E}">
  <ds:schemaRefs>
    <ds:schemaRef ds:uri="adaf2f31-22d0-4651-b0e6-f179eb5c3233"/>
    <ds:schemaRef ds:uri="http://purl.org/dc/elements/1.1/"/>
    <ds:schemaRef ds:uri="http://schemas.microsoft.com/office/2006/metadata/properties"/>
    <ds:schemaRef ds:uri="da637b08-40fb-41e9-a787-e19367c21139"/>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 ds:uri="http://www.w3.org/XML/1998/namespace"/>
  </ds:schemaRefs>
</ds:datastoreItem>
</file>

<file path=customXml/itemProps2.xml><?xml version="1.0" encoding="utf-8"?>
<ds:datastoreItem xmlns:ds="http://schemas.openxmlformats.org/officeDocument/2006/customXml" ds:itemID="{B1A2127D-0009-48F6-B537-F693DC3864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af2f31-22d0-4651-b0e6-f179eb5c3233"/>
    <ds:schemaRef ds:uri="da637b08-40fb-41e9-a787-e19367c211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A13498-50C3-4268-A131-2836181638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901</Words>
  <Application>Microsoft Office PowerPoint</Application>
  <PresentationFormat>A4 (210 x 297 mm)</PresentationFormat>
  <Paragraphs>243</Paragraphs>
  <Slides>16</Slides>
  <Notes>8</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16</vt:i4>
      </vt:variant>
    </vt:vector>
  </HeadingPairs>
  <TitlesOfParts>
    <vt:vector size="25" baseType="lpstr">
      <vt:lpstr>Arial</vt:lpstr>
      <vt:lpstr>AvantGarde Bk BT</vt:lpstr>
      <vt:lpstr>Century Gothic</vt:lpstr>
      <vt:lpstr>Galliard</vt:lpstr>
      <vt:lpstr>Times</vt:lpstr>
      <vt:lpstr>Times New Roman</vt:lpstr>
      <vt:lpstr>Trebuchet MS</vt:lpstr>
      <vt:lpstr>Wingdings</vt:lpstr>
      <vt:lpstr>Standaardontwerp</vt:lpstr>
      <vt:lpstr>NIMO Summerschool</vt:lpstr>
      <vt:lpstr>Hoe werkt het?</vt:lpstr>
      <vt:lpstr>Opzet</vt:lpstr>
      <vt:lpstr>Even voorstellen:</vt:lpstr>
      <vt:lpstr>Wat zijn projectrisico’s?</vt:lpstr>
      <vt:lpstr>MoR (Management of Risk) en ISO 31000</vt:lpstr>
      <vt:lpstr>Identificeer: diverse perspectieven</vt:lpstr>
      <vt:lpstr>Identificeer: relateer aan de planning</vt:lpstr>
      <vt:lpstr>Wie herkent deze ?</vt:lpstr>
      <vt:lpstr>Beoordeel:</vt:lpstr>
      <vt:lpstr>Beoordeel: voorbeeld risicoprofiel</vt:lpstr>
      <vt:lpstr>Plan tegenmaatregelen: COMPACT?</vt:lpstr>
      <vt:lpstr>Implementeer</vt:lpstr>
      <vt:lpstr>Voorbeeld van een ‘tool’ …</vt:lpstr>
      <vt:lpstr>Tips &amp; Trucs</vt:lpstr>
      <vt:lpstr>Evaluatie en vervolgstappen?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
  <cp:revision>9</cp:revision>
  <dcterms:created xsi:type="dcterms:W3CDTF">2009-06-25T15:42:34Z</dcterms:created>
  <dcterms:modified xsi:type="dcterms:W3CDTF">2019-08-02T08:26:22Z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0x0101009FA99F51F782C44F8718E78CA709DDC8</vt:lpwstr>
  </property>
  <property fmtid="{D5CDD505-2E9C-101B-9397-08002B2CF9AE}" pid="3" name="AuthorIds_UIVersion_2560">
    <vt:lpwstr>23</vt:lpwstr>
  </property>
  <property fmtid="{D5CDD505-2E9C-101B-9397-08002B2CF9AE}" pid="4" name="AuthorIds_UIVersion_1024">
    <vt:lpwstr>12</vt:lpwstr>
  </property>
</Properties>
</file>